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62" r:id="rId4"/>
    <p:sldId id="260" r:id="rId5"/>
    <p:sldId id="258" r:id="rId6"/>
    <p:sldId id="272" r:id="rId7"/>
    <p:sldId id="273" r:id="rId8"/>
    <p:sldId id="266" r:id="rId9"/>
    <p:sldId id="261" r:id="rId10"/>
    <p:sldId id="259" r:id="rId11"/>
    <p:sldId id="268" r:id="rId12"/>
    <p:sldId id="269" r:id="rId13"/>
    <p:sldId id="282" r:id="rId14"/>
    <p:sldId id="276" r:id="rId15"/>
    <p:sldId id="277" r:id="rId16"/>
    <p:sldId id="278" r:id="rId17"/>
    <p:sldId id="279" r:id="rId18"/>
    <p:sldId id="280" r:id="rId19"/>
    <p:sldId id="283" r:id="rId20"/>
    <p:sldId id="284" r:id="rId21"/>
    <p:sldId id="285" r:id="rId22"/>
    <p:sldId id="288" r:id="rId23"/>
    <p:sldId id="275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Semarnat\Seguimiento%20y%20Evaluaci&#243;n%20ProAire%20Mexicali%202011-2020\Graficas%20Mexicali\Medida%20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'Vidrio y papel Mexicali'!$D$36:$I$36</c:f>
              <c:strCache>
                <c:ptCount val="6"/>
                <c:pt idx="0">
                  <c:v>PM10</c:v>
                </c:pt>
                <c:pt idx="1">
                  <c:v>PM2.5</c:v>
                </c:pt>
                <c:pt idx="2">
                  <c:v>NOx</c:v>
                </c:pt>
                <c:pt idx="3">
                  <c:v>SO2</c:v>
                </c:pt>
                <c:pt idx="4">
                  <c:v>CO</c:v>
                </c:pt>
                <c:pt idx="5">
                  <c:v>COV</c:v>
                </c:pt>
              </c:strCache>
            </c:strRef>
          </c:cat>
          <c:val>
            <c:numRef>
              <c:f>'Vidrio y papel Mexicali'!$D$37:$I$37</c:f>
              <c:numCache>
                <c:formatCode>General</c:formatCode>
                <c:ptCount val="6"/>
                <c:pt idx="0">
                  <c:v>243.3</c:v>
                </c:pt>
                <c:pt idx="1">
                  <c:v>87.7</c:v>
                </c:pt>
                <c:pt idx="2">
                  <c:v>797.3</c:v>
                </c:pt>
                <c:pt idx="3" formatCode="#,##0.00">
                  <c:v>2567.6</c:v>
                </c:pt>
                <c:pt idx="4">
                  <c:v>238.5</c:v>
                </c:pt>
                <c:pt idx="5">
                  <c:v>18.100000000000001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ADF-4D97-8C69-22E26FE6F30C}"/>
            </c:ext>
          </c:extLst>
        </c:ser>
        <c:ser>
          <c:idx val="1"/>
          <c:order val="1"/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'Vidrio y papel Mexicali'!$D$36:$I$36</c:f>
              <c:strCache>
                <c:ptCount val="6"/>
                <c:pt idx="0">
                  <c:v>PM10</c:v>
                </c:pt>
                <c:pt idx="1">
                  <c:v>PM2.5</c:v>
                </c:pt>
                <c:pt idx="2">
                  <c:v>NOx</c:v>
                </c:pt>
                <c:pt idx="3">
                  <c:v>SO2</c:v>
                </c:pt>
                <c:pt idx="4">
                  <c:v>CO</c:v>
                </c:pt>
                <c:pt idx="5">
                  <c:v>COV</c:v>
                </c:pt>
              </c:strCache>
            </c:strRef>
          </c:cat>
          <c:val>
            <c:numRef>
              <c:f>'Vidrio y papel Mexicali'!$D$38:$I$38</c:f>
              <c:numCache>
                <c:formatCode>General</c:formatCode>
                <c:ptCount val="6"/>
                <c:pt idx="0">
                  <c:v>11.1</c:v>
                </c:pt>
                <c:pt idx="1">
                  <c:v>11.1</c:v>
                </c:pt>
                <c:pt idx="2">
                  <c:v>878.11</c:v>
                </c:pt>
                <c:pt idx="3" formatCode="#,##0.00">
                  <c:v>0.88</c:v>
                </c:pt>
                <c:pt idx="4">
                  <c:v>122.67</c:v>
                </c:pt>
                <c:pt idx="5">
                  <c:v>8.032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ADF-4D97-8C69-22E26FE6F3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25471872"/>
        <c:axId val="325474224"/>
      </c:barChart>
      <c:catAx>
        <c:axId val="3254718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25474224"/>
        <c:crosses val="autoZero"/>
        <c:auto val="1"/>
        <c:lblAlgn val="ctr"/>
        <c:lblOffset val="100"/>
        <c:noMultiLvlLbl val="0"/>
      </c:catAx>
      <c:valAx>
        <c:axId val="32547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25471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061A3C-0875-4055-82C8-01A94321528E}" type="doc">
      <dgm:prSet loTypeId="urn:microsoft.com/office/officeart/2005/8/layout/cycle6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9260A7F6-FD93-4887-BC15-C9782E6B152F}">
      <dgm:prSet phldrT="[Texto]"/>
      <dgm:spPr/>
      <dgm:t>
        <a:bodyPr/>
        <a:lstStyle/>
        <a:p>
          <a:r>
            <a:rPr lang="es-ES"/>
            <a:t>Finanzas</a:t>
          </a:r>
          <a:endParaRPr lang="es-ES" dirty="0"/>
        </a:p>
      </dgm:t>
    </dgm:pt>
    <dgm:pt modelId="{D09AEE66-9113-40C5-9661-59A6942178C5}" type="parTrans" cxnId="{DCEDD5A1-8000-4B3E-9C9D-9A47A6BAC73A}">
      <dgm:prSet/>
      <dgm:spPr/>
      <dgm:t>
        <a:bodyPr/>
        <a:lstStyle/>
        <a:p>
          <a:endParaRPr lang="es-ES"/>
        </a:p>
      </dgm:t>
    </dgm:pt>
    <dgm:pt modelId="{ECD9CB0B-31F1-407B-83AB-7A819DE697D3}" type="sibTrans" cxnId="{DCEDD5A1-8000-4B3E-9C9D-9A47A6BAC73A}">
      <dgm:prSet/>
      <dgm:spPr/>
      <dgm:t>
        <a:bodyPr/>
        <a:lstStyle/>
        <a:p>
          <a:endParaRPr lang="es-ES"/>
        </a:p>
      </dgm:t>
    </dgm:pt>
    <dgm:pt modelId="{1F159C13-37B1-4BFE-AAE4-13C6B4B412E8}">
      <dgm:prSet phldrT="[Texto]"/>
      <dgm:spPr/>
      <dgm:t>
        <a:bodyPr/>
        <a:lstStyle/>
        <a:p>
          <a:r>
            <a:rPr lang="es-ES" dirty="0"/>
            <a:t>Planeación</a:t>
          </a:r>
        </a:p>
      </dgm:t>
    </dgm:pt>
    <dgm:pt modelId="{59A1E72B-D6D6-4FAB-9714-D9C02AC1F498}" type="parTrans" cxnId="{A8861EEF-6BE5-49D1-80C6-D475682C5A41}">
      <dgm:prSet/>
      <dgm:spPr/>
      <dgm:t>
        <a:bodyPr/>
        <a:lstStyle/>
        <a:p>
          <a:endParaRPr lang="es-ES"/>
        </a:p>
      </dgm:t>
    </dgm:pt>
    <dgm:pt modelId="{0F48F0D3-29D4-4B53-B031-1BE7E105A1F7}" type="sibTrans" cxnId="{A8861EEF-6BE5-49D1-80C6-D475682C5A41}">
      <dgm:prSet/>
      <dgm:spPr/>
      <dgm:t>
        <a:bodyPr/>
        <a:lstStyle/>
        <a:p>
          <a:endParaRPr lang="es-ES"/>
        </a:p>
      </dgm:t>
    </dgm:pt>
    <dgm:pt modelId="{0FA22F67-B36A-47CB-BA37-F7EC485A3F20}">
      <dgm:prSet phldrT="[Texto]"/>
      <dgm:spPr/>
      <dgm:t>
        <a:bodyPr/>
        <a:lstStyle/>
        <a:p>
          <a:r>
            <a:rPr lang="es-ES" dirty="0"/>
            <a:t>Secretaria de Ecología</a:t>
          </a:r>
        </a:p>
      </dgm:t>
    </dgm:pt>
    <dgm:pt modelId="{553027CA-4CD8-420E-99C8-F9CFB289940D}" type="parTrans" cxnId="{6BC4E1DA-23D2-4108-A21B-5D5622B3A2BB}">
      <dgm:prSet/>
      <dgm:spPr/>
      <dgm:t>
        <a:bodyPr/>
        <a:lstStyle/>
        <a:p>
          <a:endParaRPr lang="es-ES"/>
        </a:p>
      </dgm:t>
    </dgm:pt>
    <dgm:pt modelId="{FD049FE8-6C3C-486D-9ED3-3EDBE57B718E}" type="sibTrans" cxnId="{6BC4E1DA-23D2-4108-A21B-5D5622B3A2BB}">
      <dgm:prSet/>
      <dgm:spPr/>
      <dgm:t>
        <a:bodyPr/>
        <a:lstStyle/>
        <a:p>
          <a:endParaRPr lang="es-ES"/>
        </a:p>
      </dgm:t>
    </dgm:pt>
    <dgm:pt modelId="{D9E9DE87-C5A8-4E8C-8D9B-19392BAA3313}">
      <dgm:prSet/>
      <dgm:spPr/>
      <dgm:t>
        <a:bodyPr/>
        <a:lstStyle/>
        <a:p>
          <a:r>
            <a:rPr lang="es-ES"/>
            <a:t>Salud</a:t>
          </a:r>
          <a:endParaRPr lang="es-ES" dirty="0"/>
        </a:p>
      </dgm:t>
    </dgm:pt>
    <dgm:pt modelId="{83104EF3-115A-4B5E-B805-A3B31227AA0D}" type="parTrans" cxnId="{BC275763-280C-4EE9-9303-836C4E05A2F8}">
      <dgm:prSet/>
      <dgm:spPr/>
      <dgm:t>
        <a:bodyPr/>
        <a:lstStyle/>
        <a:p>
          <a:endParaRPr lang="es-ES"/>
        </a:p>
      </dgm:t>
    </dgm:pt>
    <dgm:pt modelId="{08DF44B4-F6D1-4058-9AAD-616157D56654}" type="sibTrans" cxnId="{BC275763-280C-4EE9-9303-836C4E05A2F8}">
      <dgm:prSet/>
      <dgm:spPr/>
      <dgm:t>
        <a:bodyPr/>
        <a:lstStyle/>
        <a:p>
          <a:endParaRPr lang="es-ES"/>
        </a:p>
      </dgm:t>
    </dgm:pt>
    <dgm:pt modelId="{BAC8FF3E-6EE5-41B2-B350-C7C2FC9B808D}">
      <dgm:prSet/>
      <dgm:spPr/>
      <dgm:t>
        <a:bodyPr/>
        <a:lstStyle/>
        <a:p>
          <a:r>
            <a:rPr lang="es-ES"/>
            <a:t>Movilidad del Estado</a:t>
          </a:r>
          <a:endParaRPr lang="es-ES" dirty="0"/>
        </a:p>
      </dgm:t>
    </dgm:pt>
    <dgm:pt modelId="{0AE773B7-A97D-49E0-AD62-C688FBB94741}" type="parTrans" cxnId="{C69F8A80-25D2-430C-B37D-7C85BFA9013B}">
      <dgm:prSet/>
      <dgm:spPr/>
      <dgm:t>
        <a:bodyPr/>
        <a:lstStyle/>
        <a:p>
          <a:endParaRPr lang="es-ES"/>
        </a:p>
      </dgm:t>
    </dgm:pt>
    <dgm:pt modelId="{3598E885-145A-470A-894B-9728EBC3A6D7}" type="sibTrans" cxnId="{C69F8A80-25D2-430C-B37D-7C85BFA9013B}">
      <dgm:prSet/>
      <dgm:spPr/>
      <dgm:t>
        <a:bodyPr/>
        <a:lstStyle/>
        <a:p>
          <a:endParaRPr lang="es-ES"/>
        </a:p>
      </dgm:t>
    </dgm:pt>
    <dgm:pt modelId="{1627AFED-C07B-414C-9FDD-90D918166EE3}" type="pres">
      <dgm:prSet presAssocID="{65061A3C-0875-4055-82C8-01A94321528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5D8C53B-9D66-44D7-8060-CDAA50F0F71B}" type="pres">
      <dgm:prSet presAssocID="{1F159C13-37B1-4BFE-AAE4-13C6B4B412E8}" presName="node" presStyleLbl="node1" presStyleIdx="0" presStyleCnt="5" custRadScaleRad="100119" custRadScaleInc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F76B293-BA8C-4252-9706-7A3AFC74641A}" type="pres">
      <dgm:prSet presAssocID="{1F159C13-37B1-4BFE-AAE4-13C6B4B412E8}" presName="spNode" presStyleCnt="0"/>
      <dgm:spPr/>
    </dgm:pt>
    <dgm:pt modelId="{95903002-C6DA-436F-990C-3CBD815C1889}" type="pres">
      <dgm:prSet presAssocID="{0F48F0D3-29D4-4B53-B031-1BE7E105A1F7}" presName="sibTrans" presStyleLbl="sibTrans1D1" presStyleIdx="0" presStyleCnt="5"/>
      <dgm:spPr/>
      <dgm:t>
        <a:bodyPr/>
        <a:lstStyle/>
        <a:p>
          <a:endParaRPr lang="es-MX"/>
        </a:p>
      </dgm:t>
    </dgm:pt>
    <dgm:pt modelId="{A8859995-D745-4865-BCF6-4D5C17992884}" type="pres">
      <dgm:prSet presAssocID="{0FA22F67-B36A-47CB-BA37-F7EC485A3F2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8923F7C-C68B-4B06-B244-58B52AD4A8A2}" type="pres">
      <dgm:prSet presAssocID="{0FA22F67-B36A-47CB-BA37-F7EC485A3F20}" presName="spNode" presStyleCnt="0"/>
      <dgm:spPr/>
    </dgm:pt>
    <dgm:pt modelId="{91388B7C-46ED-4607-8BEB-396E35957FD0}" type="pres">
      <dgm:prSet presAssocID="{FD049FE8-6C3C-486D-9ED3-3EDBE57B718E}" presName="sibTrans" presStyleLbl="sibTrans1D1" presStyleIdx="1" presStyleCnt="5"/>
      <dgm:spPr/>
      <dgm:t>
        <a:bodyPr/>
        <a:lstStyle/>
        <a:p>
          <a:endParaRPr lang="es-MX"/>
        </a:p>
      </dgm:t>
    </dgm:pt>
    <dgm:pt modelId="{E66C467F-828B-47C2-950B-350C5C1E8B3A}" type="pres">
      <dgm:prSet presAssocID="{9260A7F6-FD93-4887-BC15-C9782E6B152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E8EAF8-B8BE-491D-B54A-207BFF6C40BB}" type="pres">
      <dgm:prSet presAssocID="{9260A7F6-FD93-4887-BC15-C9782E6B152F}" presName="spNode" presStyleCnt="0"/>
      <dgm:spPr/>
    </dgm:pt>
    <dgm:pt modelId="{EF86F613-8941-469A-A9D8-ECFF1C4EE2FA}" type="pres">
      <dgm:prSet presAssocID="{ECD9CB0B-31F1-407B-83AB-7A819DE697D3}" presName="sibTrans" presStyleLbl="sibTrans1D1" presStyleIdx="2" presStyleCnt="5"/>
      <dgm:spPr/>
      <dgm:t>
        <a:bodyPr/>
        <a:lstStyle/>
        <a:p>
          <a:endParaRPr lang="es-MX"/>
        </a:p>
      </dgm:t>
    </dgm:pt>
    <dgm:pt modelId="{04CBBEE7-F636-440E-BAB0-3C1DEA763656}" type="pres">
      <dgm:prSet presAssocID="{D9E9DE87-C5A8-4E8C-8D9B-19392BAA331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6055D89-9ECA-46AE-8FC5-A2F7455A780C}" type="pres">
      <dgm:prSet presAssocID="{D9E9DE87-C5A8-4E8C-8D9B-19392BAA3313}" presName="spNode" presStyleCnt="0"/>
      <dgm:spPr/>
    </dgm:pt>
    <dgm:pt modelId="{BD6A4A42-E792-45E3-9F11-B4D7407BE559}" type="pres">
      <dgm:prSet presAssocID="{08DF44B4-F6D1-4058-9AAD-616157D56654}" presName="sibTrans" presStyleLbl="sibTrans1D1" presStyleIdx="3" presStyleCnt="5"/>
      <dgm:spPr/>
      <dgm:t>
        <a:bodyPr/>
        <a:lstStyle/>
        <a:p>
          <a:endParaRPr lang="es-MX"/>
        </a:p>
      </dgm:t>
    </dgm:pt>
    <dgm:pt modelId="{32FEAB71-5389-4E87-B16D-AF8FCC4F8A70}" type="pres">
      <dgm:prSet presAssocID="{BAC8FF3E-6EE5-41B2-B350-C7C2FC9B808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079189-3AF0-4C59-ACFE-BC03C3CF7178}" type="pres">
      <dgm:prSet presAssocID="{BAC8FF3E-6EE5-41B2-B350-C7C2FC9B808D}" presName="spNode" presStyleCnt="0"/>
      <dgm:spPr/>
    </dgm:pt>
    <dgm:pt modelId="{7EF374F3-A68E-48BF-B5BA-A1BB62C8C0C2}" type="pres">
      <dgm:prSet presAssocID="{3598E885-145A-470A-894B-9728EBC3A6D7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F40AB227-CC86-4F9C-8594-FBF519F6E002}" type="presOf" srcId="{9260A7F6-FD93-4887-BC15-C9782E6B152F}" destId="{E66C467F-828B-47C2-950B-350C5C1E8B3A}" srcOrd="0" destOrd="0" presId="urn:microsoft.com/office/officeart/2005/8/layout/cycle6"/>
    <dgm:cxn modelId="{2B19C1FC-7813-4026-BC3A-AB26A85895AC}" type="presOf" srcId="{FD049FE8-6C3C-486D-9ED3-3EDBE57B718E}" destId="{91388B7C-46ED-4607-8BEB-396E35957FD0}" srcOrd="0" destOrd="0" presId="urn:microsoft.com/office/officeart/2005/8/layout/cycle6"/>
    <dgm:cxn modelId="{8D1F5ACD-2CF0-4367-9588-B4BB90A6FAF3}" type="presOf" srcId="{D9E9DE87-C5A8-4E8C-8D9B-19392BAA3313}" destId="{04CBBEE7-F636-440E-BAB0-3C1DEA763656}" srcOrd="0" destOrd="0" presId="urn:microsoft.com/office/officeart/2005/8/layout/cycle6"/>
    <dgm:cxn modelId="{D4FECB17-1E95-4B45-ADF2-81837E532954}" type="presOf" srcId="{1F159C13-37B1-4BFE-AAE4-13C6B4B412E8}" destId="{D5D8C53B-9D66-44D7-8060-CDAA50F0F71B}" srcOrd="0" destOrd="0" presId="urn:microsoft.com/office/officeart/2005/8/layout/cycle6"/>
    <dgm:cxn modelId="{A8861EEF-6BE5-49D1-80C6-D475682C5A41}" srcId="{65061A3C-0875-4055-82C8-01A94321528E}" destId="{1F159C13-37B1-4BFE-AAE4-13C6B4B412E8}" srcOrd="0" destOrd="0" parTransId="{59A1E72B-D6D6-4FAB-9714-D9C02AC1F498}" sibTransId="{0F48F0D3-29D4-4B53-B031-1BE7E105A1F7}"/>
    <dgm:cxn modelId="{C63E13E7-4202-4FBA-8F21-650948218285}" type="presOf" srcId="{BAC8FF3E-6EE5-41B2-B350-C7C2FC9B808D}" destId="{32FEAB71-5389-4E87-B16D-AF8FCC4F8A70}" srcOrd="0" destOrd="0" presId="urn:microsoft.com/office/officeart/2005/8/layout/cycle6"/>
    <dgm:cxn modelId="{BD1F4B34-1AE3-449E-8DE9-FA0DCB3C262A}" type="presOf" srcId="{65061A3C-0875-4055-82C8-01A94321528E}" destId="{1627AFED-C07B-414C-9FDD-90D918166EE3}" srcOrd="0" destOrd="0" presId="urn:microsoft.com/office/officeart/2005/8/layout/cycle6"/>
    <dgm:cxn modelId="{C69F8A80-25D2-430C-B37D-7C85BFA9013B}" srcId="{65061A3C-0875-4055-82C8-01A94321528E}" destId="{BAC8FF3E-6EE5-41B2-B350-C7C2FC9B808D}" srcOrd="4" destOrd="0" parTransId="{0AE773B7-A97D-49E0-AD62-C688FBB94741}" sibTransId="{3598E885-145A-470A-894B-9728EBC3A6D7}"/>
    <dgm:cxn modelId="{C3D3F3C6-1683-4196-B420-3CDF21CE816C}" type="presOf" srcId="{3598E885-145A-470A-894B-9728EBC3A6D7}" destId="{7EF374F3-A68E-48BF-B5BA-A1BB62C8C0C2}" srcOrd="0" destOrd="0" presId="urn:microsoft.com/office/officeart/2005/8/layout/cycle6"/>
    <dgm:cxn modelId="{97F06F19-2814-41F6-9643-FAEC67A917EF}" type="presOf" srcId="{0FA22F67-B36A-47CB-BA37-F7EC485A3F20}" destId="{A8859995-D745-4865-BCF6-4D5C17992884}" srcOrd="0" destOrd="0" presId="urn:microsoft.com/office/officeart/2005/8/layout/cycle6"/>
    <dgm:cxn modelId="{5604E805-3E68-49E6-8335-5B4BD7E8BCBA}" type="presOf" srcId="{08DF44B4-F6D1-4058-9AAD-616157D56654}" destId="{BD6A4A42-E792-45E3-9F11-B4D7407BE559}" srcOrd="0" destOrd="0" presId="urn:microsoft.com/office/officeart/2005/8/layout/cycle6"/>
    <dgm:cxn modelId="{A315C3E4-8EF1-4FB5-B1E9-9796FD0F980F}" type="presOf" srcId="{ECD9CB0B-31F1-407B-83AB-7A819DE697D3}" destId="{EF86F613-8941-469A-A9D8-ECFF1C4EE2FA}" srcOrd="0" destOrd="0" presId="urn:microsoft.com/office/officeart/2005/8/layout/cycle6"/>
    <dgm:cxn modelId="{BC275763-280C-4EE9-9303-836C4E05A2F8}" srcId="{65061A3C-0875-4055-82C8-01A94321528E}" destId="{D9E9DE87-C5A8-4E8C-8D9B-19392BAA3313}" srcOrd="3" destOrd="0" parTransId="{83104EF3-115A-4B5E-B805-A3B31227AA0D}" sibTransId="{08DF44B4-F6D1-4058-9AAD-616157D56654}"/>
    <dgm:cxn modelId="{6BC4E1DA-23D2-4108-A21B-5D5622B3A2BB}" srcId="{65061A3C-0875-4055-82C8-01A94321528E}" destId="{0FA22F67-B36A-47CB-BA37-F7EC485A3F20}" srcOrd="1" destOrd="0" parTransId="{553027CA-4CD8-420E-99C8-F9CFB289940D}" sibTransId="{FD049FE8-6C3C-486D-9ED3-3EDBE57B718E}"/>
    <dgm:cxn modelId="{A0FC2759-F230-49F7-B526-AD8982C881B7}" type="presOf" srcId="{0F48F0D3-29D4-4B53-B031-1BE7E105A1F7}" destId="{95903002-C6DA-436F-990C-3CBD815C1889}" srcOrd="0" destOrd="0" presId="urn:microsoft.com/office/officeart/2005/8/layout/cycle6"/>
    <dgm:cxn modelId="{DCEDD5A1-8000-4B3E-9C9D-9A47A6BAC73A}" srcId="{65061A3C-0875-4055-82C8-01A94321528E}" destId="{9260A7F6-FD93-4887-BC15-C9782E6B152F}" srcOrd="2" destOrd="0" parTransId="{D09AEE66-9113-40C5-9661-59A6942178C5}" sibTransId="{ECD9CB0B-31F1-407B-83AB-7A819DE697D3}"/>
    <dgm:cxn modelId="{5866ABD8-07FB-49DE-B8A2-F12C0CEE84D4}" type="presParOf" srcId="{1627AFED-C07B-414C-9FDD-90D918166EE3}" destId="{D5D8C53B-9D66-44D7-8060-CDAA50F0F71B}" srcOrd="0" destOrd="0" presId="urn:microsoft.com/office/officeart/2005/8/layout/cycle6"/>
    <dgm:cxn modelId="{CC84A21C-E5F8-4063-87AA-6D048D6791E7}" type="presParOf" srcId="{1627AFED-C07B-414C-9FDD-90D918166EE3}" destId="{9F76B293-BA8C-4252-9706-7A3AFC74641A}" srcOrd="1" destOrd="0" presId="urn:microsoft.com/office/officeart/2005/8/layout/cycle6"/>
    <dgm:cxn modelId="{077B244E-AF08-4ECB-863C-1155C16C9035}" type="presParOf" srcId="{1627AFED-C07B-414C-9FDD-90D918166EE3}" destId="{95903002-C6DA-436F-990C-3CBD815C1889}" srcOrd="2" destOrd="0" presId="urn:microsoft.com/office/officeart/2005/8/layout/cycle6"/>
    <dgm:cxn modelId="{77DB5B71-CE32-464C-B347-375B799121FB}" type="presParOf" srcId="{1627AFED-C07B-414C-9FDD-90D918166EE3}" destId="{A8859995-D745-4865-BCF6-4D5C17992884}" srcOrd="3" destOrd="0" presId="urn:microsoft.com/office/officeart/2005/8/layout/cycle6"/>
    <dgm:cxn modelId="{A6A0FFEF-B732-4379-9C95-00EE320AB1D7}" type="presParOf" srcId="{1627AFED-C07B-414C-9FDD-90D918166EE3}" destId="{F8923F7C-C68B-4B06-B244-58B52AD4A8A2}" srcOrd="4" destOrd="0" presId="urn:microsoft.com/office/officeart/2005/8/layout/cycle6"/>
    <dgm:cxn modelId="{850CF88C-2AD2-4F5F-81A1-637DDC0AE6C8}" type="presParOf" srcId="{1627AFED-C07B-414C-9FDD-90D918166EE3}" destId="{91388B7C-46ED-4607-8BEB-396E35957FD0}" srcOrd="5" destOrd="0" presId="urn:microsoft.com/office/officeart/2005/8/layout/cycle6"/>
    <dgm:cxn modelId="{65BD8BDB-0150-4391-808E-DEEC459A0E6F}" type="presParOf" srcId="{1627AFED-C07B-414C-9FDD-90D918166EE3}" destId="{E66C467F-828B-47C2-950B-350C5C1E8B3A}" srcOrd="6" destOrd="0" presId="urn:microsoft.com/office/officeart/2005/8/layout/cycle6"/>
    <dgm:cxn modelId="{CA1DA7E6-A942-4FDC-8655-BA6FF539AD13}" type="presParOf" srcId="{1627AFED-C07B-414C-9FDD-90D918166EE3}" destId="{FCE8EAF8-B8BE-491D-B54A-207BFF6C40BB}" srcOrd="7" destOrd="0" presId="urn:microsoft.com/office/officeart/2005/8/layout/cycle6"/>
    <dgm:cxn modelId="{3A9B7187-66C6-4082-A259-7F9C89E42B34}" type="presParOf" srcId="{1627AFED-C07B-414C-9FDD-90D918166EE3}" destId="{EF86F613-8941-469A-A9D8-ECFF1C4EE2FA}" srcOrd="8" destOrd="0" presId="urn:microsoft.com/office/officeart/2005/8/layout/cycle6"/>
    <dgm:cxn modelId="{7ADFD818-3FEF-439C-970F-986397A69B83}" type="presParOf" srcId="{1627AFED-C07B-414C-9FDD-90D918166EE3}" destId="{04CBBEE7-F636-440E-BAB0-3C1DEA763656}" srcOrd="9" destOrd="0" presId="urn:microsoft.com/office/officeart/2005/8/layout/cycle6"/>
    <dgm:cxn modelId="{3E8611A7-7294-4320-A54F-89355448D4B1}" type="presParOf" srcId="{1627AFED-C07B-414C-9FDD-90D918166EE3}" destId="{46055D89-9ECA-46AE-8FC5-A2F7455A780C}" srcOrd="10" destOrd="0" presId="urn:microsoft.com/office/officeart/2005/8/layout/cycle6"/>
    <dgm:cxn modelId="{199F6920-09A8-40B2-B713-A29580F22D23}" type="presParOf" srcId="{1627AFED-C07B-414C-9FDD-90D918166EE3}" destId="{BD6A4A42-E792-45E3-9F11-B4D7407BE559}" srcOrd="11" destOrd="0" presId="urn:microsoft.com/office/officeart/2005/8/layout/cycle6"/>
    <dgm:cxn modelId="{057A67B5-2516-493C-B1AC-2DEC0299DC39}" type="presParOf" srcId="{1627AFED-C07B-414C-9FDD-90D918166EE3}" destId="{32FEAB71-5389-4E87-B16D-AF8FCC4F8A70}" srcOrd="12" destOrd="0" presId="urn:microsoft.com/office/officeart/2005/8/layout/cycle6"/>
    <dgm:cxn modelId="{02966EA8-AE85-4E3E-A1AC-8FAEAD51508A}" type="presParOf" srcId="{1627AFED-C07B-414C-9FDD-90D918166EE3}" destId="{8A079189-3AF0-4C59-ACFE-BC03C3CF7178}" srcOrd="13" destOrd="0" presId="urn:microsoft.com/office/officeart/2005/8/layout/cycle6"/>
    <dgm:cxn modelId="{4915E52A-2690-4E58-8DE6-06F932563ABA}" type="presParOf" srcId="{1627AFED-C07B-414C-9FDD-90D918166EE3}" destId="{7EF374F3-A68E-48BF-B5BA-A1BB62C8C0C2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198A911-41C5-4B1B-A909-15307D04B112}" type="doc">
      <dgm:prSet loTypeId="urn:microsoft.com/office/officeart/2005/8/layout/venn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5084B3CB-D0FE-4ED4-8DF5-C1F22647CE28}">
      <dgm:prSet phldrT="[Texto]" custT="1"/>
      <dgm:spPr/>
      <dgm:t>
        <a:bodyPr/>
        <a:lstStyle/>
        <a:p>
          <a:pPr algn="ctr"/>
          <a:endParaRPr lang="es-MX" sz="1600" b="1">
            <a:latin typeface="+mn-lt"/>
          </a:endParaRPr>
        </a:p>
        <a:p>
          <a:pPr algn="ctr"/>
          <a:r>
            <a:rPr lang="es-MX" sz="1600" b="1">
              <a:latin typeface="+mn-lt"/>
            </a:rPr>
            <a:t>8 Estrategias</a:t>
          </a:r>
          <a:endParaRPr lang="es-MX" sz="1600" b="1" dirty="0">
            <a:latin typeface="+mn-lt"/>
          </a:endParaRPr>
        </a:p>
      </dgm:t>
    </dgm:pt>
    <dgm:pt modelId="{778D169D-CDB4-4B36-9909-5B321B879163}" type="parTrans" cxnId="{8938DDB1-B768-4298-9211-409FBDE54341}">
      <dgm:prSet/>
      <dgm:spPr/>
      <dgm:t>
        <a:bodyPr/>
        <a:lstStyle/>
        <a:p>
          <a:pPr algn="ctr"/>
          <a:endParaRPr lang="es-MX"/>
        </a:p>
      </dgm:t>
    </dgm:pt>
    <dgm:pt modelId="{5673036F-AF48-4657-A1ED-9FBA82444828}" type="sibTrans" cxnId="{8938DDB1-B768-4298-9211-409FBDE54341}">
      <dgm:prSet/>
      <dgm:spPr/>
      <dgm:t>
        <a:bodyPr/>
        <a:lstStyle/>
        <a:p>
          <a:pPr algn="ctr"/>
          <a:endParaRPr lang="es-MX"/>
        </a:p>
      </dgm:t>
    </dgm:pt>
    <dgm:pt modelId="{62598BE0-2137-4EC4-9C61-C851D3614545}">
      <dgm:prSet phldrT="[Texto]" custT="1"/>
      <dgm:spPr/>
      <dgm:t>
        <a:bodyPr/>
        <a:lstStyle/>
        <a:p>
          <a:pPr algn="ctr"/>
          <a:r>
            <a:rPr lang="es-MX" sz="1600" b="1"/>
            <a:t>116 Acciones</a:t>
          </a:r>
        </a:p>
      </dgm:t>
    </dgm:pt>
    <dgm:pt modelId="{D1D27CC4-55D2-405E-8D11-152038129FE9}" type="parTrans" cxnId="{F3A4E6A2-D776-4836-A93F-BF9485AEA243}">
      <dgm:prSet/>
      <dgm:spPr/>
      <dgm:t>
        <a:bodyPr/>
        <a:lstStyle/>
        <a:p>
          <a:pPr algn="ctr"/>
          <a:endParaRPr lang="es-MX"/>
        </a:p>
      </dgm:t>
    </dgm:pt>
    <dgm:pt modelId="{AADA69FE-217A-4BA1-A1A1-463B784ED5F6}" type="sibTrans" cxnId="{F3A4E6A2-D776-4836-A93F-BF9485AEA243}">
      <dgm:prSet/>
      <dgm:spPr/>
      <dgm:t>
        <a:bodyPr/>
        <a:lstStyle/>
        <a:p>
          <a:pPr algn="ctr"/>
          <a:endParaRPr lang="es-MX"/>
        </a:p>
      </dgm:t>
    </dgm:pt>
    <dgm:pt modelId="{33E16E68-AEA9-4642-890A-C4D707EC887B}">
      <dgm:prSet phldrT="[Texto]" custT="1"/>
      <dgm:spPr/>
      <dgm:t>
        <a:bodyPr/>
        <a:lstStyle/>
        <a:p>
          <a:pPr algn="ctr"/>
          <a:r>
            <a:rPr lang="es-MX" sz="1600" b="1"/>
            <a:t>81               Medidas</a:t>
          </a:r>
        </a:p>
      </dgm:t>
    </dgm:pt>
    <dgm:pt modelId="{6D62245A-DA49-4838-841B-5DF7ACC0088F}" type="parTrans" cxnId="{EF2FB1F5-7680-423F-BB46-7B17ABB2C005}">
      <dgm:prSet/>
      <dgm:spPr/>
      <dgm:t>
        <a:bodyPr/>
        <a:lstStyle/>
        <a:p>
          <a:pPr algn="ctr"/>
          <a:endParaRPr lang="es-MX"/>
        </a:p>
      </dgm:t>
    </dgm:pt>
    <dgm:pt modelId="{E84E213D-CF45-4541-8B23-50A8DBF505C6}" type="sibTrans" cxnId="{EF2FB1F5-7680-423F-BB46-7B17ABB2C005}">
      <dgm:prSet/>
      <dgm:spPr/>
      <dgm:t>
        <a:bodyPr/>
        <a:lstStyle/>
        <a:p>
          <a:pPr algn="ctr"/>
          <a:endParaRPr lang="es-MX"/>
        </a:p>
      </dgm:t>
    </dgm:pt>
    <dgm:pt modelId="{7B0DE979-C550-4656-8EF1-0E6F799F9721}" type="pres">
      <dgm:prSet presAssocID="{0198A911-41C5-4B1B-A909-15307D04B11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9992E2F-808D-4E26-AB75-248B5952691E}" type="pres">
      <dgm:prSet presAssocID="{5084B3CB-D0FE-4ED4-8DF5-C1F22647CE28}" presName="circ1" presStyleLbl="vennNode1" presStyleIdx="0" presStyleCnt="3"/>
      <dgm:spPr/>
      <dgm:t>
        <a:bodyPr/>
        <a:lstStyle/>
        <a:p>
          <a:endParaRPr lang="es-MX"/>
        </a:p>
      </dgm:t>
    </dgm:pt>
    <dgm:pt modelId="{DCE5C5FD-2124-4B79-8FA7-C3A359EE2C71}" type="pres">
      <dgm:prSet presAssocID="{5084B3CB-D0FE-4ED4-8DF5-C1F22647CE2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8BEC27-BC58-45CC-B13E-4C4FF0C05C8E}" type="pres">
      <dgm:prSet presAssocID="{62598BE0-2137-4EC4-9C61-C851D3614545}" presName="circ2" presStyleLbl="vennNode1" presStyleIdx="1" presStyleCnt="3"/>
      <dgm:spPr/>
      <dgm:t>
        <a:bodyPr/>
        <a:lstStyle/>
        <a:p>
          <a:endParaRPr lang="es-MX"/>
        </a:p>
      </dgm:t>
    </dgm:pt>
    <dgm:pt modelId="{BAF17C20-DEF2-4578-8F05-898C831D29FC}" type="pres">
      <dgm:prSet presAssocID="{62598BE0-2137-4EC4-9C61-C851D36145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15EC3B-A3AC-494B-BBDD-BCBE5DAC5F70}" type="pres">
      <dgm:prSet presAssocID="{33E16E68-AEA9-4642-890A-C4D707EC887B}" presName="circ3" presStyleLbl="vennNode1" presStyleIdx="2" presStyleCnt="3"/>
      <dgm:spPr/>
      <dgm:t>
        <a:bodyPr/>
        <a:lstStyle/>
        <a:p>
          <a:endParaRPr lang="es-MX"/>
        </a:p>
      </dgm:t>
    </dgm:pt>
    <dgm:pt modelId="{703A7E67-2A24-43D0-B18A-08D053375B90}" type="pres">
      <dgm:prSet presAssocID="{33E16E68-AEA9-4642-890A-C4D707EC887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98F4DE3-4A03-4A90-BBDC-799723414B8E}" type="presOf" srcId="{62598BE0-2137-4EC4-9C61-C851D3614545}" destId="{148BEC27-BC58-45CC-B13E-4C4FF0C05C8E}" srcOrd="0" destOrd="0" presId="urn:microsoft.com/office/officeart/2005/8/layout/venn1"/>
    <dgm:cxn modelId="{EF2FB1F5-7680-423F-BB46-7B17ABB2C005}" srcId="{0198A911-41C5-4B1B-A909-15307D04B112}" destId="{33E16E68-AEA9-4642-890A-C4D707EC887B}" srcOrd="2" destOrd="0" parTransId="{6D62245A-DA49-4838-841B-5DF7ACC0088F}" sibTransId="{E84E213D-CF45-4541-8B23-50A8DBF505C6}"/>
    <dgm:cxn modelId="{599CA5AD-BF30-4B18-AE74-76EB9BFF2505}" type="presOf" srcId="{5084B3CB-D0FE-4ED4-8DF5-C1F22647CE28}" destId="{DCE5C5FD-2124-4B79-8FA7-C3A359EE2C71}" srcOrd="1" destOrd="0" presId="urn:microsoft.com/office/officeart/2005/8/layout/venn1"/>
    <dgm:cxn modelId="{01D75388-E58E-487E-8BBE-08B9E47EFC37}" type="presOf" srcId="{5084B3CB-D0FE-4ED4-8DF5-C1F22647CE28}" destId="{19992E2F-808D-4E26-AB75-248B5952691E}" srcOrd="0" destOrd="0" presId="urn:microsoft.com/office/officeart/2005/8/layout/venn1"/>
    <dgm:cxn modelId="{D80B228E-7ED7-4302-AAEE-AD1819459331}" type="presOf" srcId="{0198A911-41C5-4B1B-A909-15307D04B112}" destId="{7B0DE979-C550-4656-8EF1-0E6F799F9721}" srcOrd="0" destOrd="0" presId="urn:microsoft.com/office/officeart/2005/8/layout/venn1"/>
    <dgm:cxn modelId="{AC48B6D6-633D-4EE2-9E41-F129365C5D80}" type="presOf" srcId="{33E16E68-AEA9-4642-890A-C4D707EC887B}" destId="{3115EC3B-A3AC-494B-BBDD-BCBE5DAC5F70}" srcOrd="0" destOrd="0" presId="urn:microsoft.com/office/officeart/2005/8/layout/venn1"/>
    <dgm:cxn modelId="{2C0C2EAD-50BE-4A29-957A-7ECE6FB804E8}" type="presOf" srcId="{62598BE0-2137-4EC4-9C61-C851D3614545}" destId="{BAF17C20-DEF2-4578-8F05-898C831D29FC}" srcOrd="1" destOrd="0" presId="urn:microsoft.com/office/officeart/2005/8/layout/venn1"/>
    <dgm:cxn modelId="{9A0C7A07-003A-498F-9AE6-90C45E3ECB9E}" type="presOf" srcId="{33E16E68-AEA9-4642-890A-C4D707EC887B}" destId="{703A7E67-2A24-43D0-B18A-08D053375B90}" srcOrd="1" destOrd="0" presId="urn:microsoft.com/office/officeart/2005/8/layout/venn1"/>
    <dgm:cxn modelId="{8938DDB1-B768-4298-9211-409FBDE54341}" srcId="{0198A911-41C5-4B1B-A909-15307D04B112}" destId="{5084B3CB-D0FE-4ED4-8DF5-C1F22647CE28}" srcOrd="0" destOrd="0" parTransId="{778D169D-CDB4-4B36-9909-5B321B879163}" sibTransId="{5673036F-AF48-4657-A1ED-9FBA82444828}"/>
    <dgm:cxn modelId="{F3A4E6A2-D776-4836-A93F-BF9485AEA243}" srcId="{0198A911-41C5-4B1B-A909-15307D04B112}" destId="{62598BE0-2137-4EC4-9C61-C851D3614545}" srcOrd="1" destOrd="0" parTransId="{D1D27CC4-55D2-405E-8D11-152038129FE9}" sibTransId="{AADA69FE-217A-4BA1-A1A1-463B784ED5F6}"/>
    <dgm:cxn modelId="{9EED7133-C3C4-4E92-8F1E-9B7D9E6066C6}" type="presParOf" srcId="{7B0DE979-C550-4656-8EF1-0E6F799F9721}" destId="{19992E2F-808D-4E26-AB75-248B5952691E}" srcOrd="0" destOrd="0" presId="urn:microsoft.com/office/officeart/2005/8/layout/venn1"/>
    <dgm:cxn modelId="{9AC79FEA-91F7-431C-A122-1F4B48981D87}" type="presParOf" srcId="{7B0DE979-C550-4656-8EF1-0E6F799F9721}" destId="{DCE5C5FD-2124-4B79-8FA7-C3A359EE2C71}" srcOrd="1" destOrd="0" presId="urn:microsoft.com/office/officeart/2005/8/layout/venn1"/>
    <dgm:cxn modelId="{D91B1B44-3F6B-447A-B68F-2130F624B0F8}" type="presParOf" srcId="{7B0DE979-C550-4656-8EF1-0E6F799F9721}" destId="{148BEC27-BC58-45CC-B13E-4C4FF0C05C8E}" srcOrd="2" destOrd="0" presId="urn:microsoft.com/office/officeart/2005/8/layout/venn1"/>
    <dgm:cxn modelId="{05192A64-CEBE-48A6-9DD0-F5A59EA9CD75}" type="presParOf" srcId="{7B0DE979-C550-4656-8EF1-0E6F799F9721}" destId="{BAF17C20-DEF2-4578-8F05-898C831D29FC}" srcOrd="3" destOrd="0" presId="urn:microsoft.com/office/officeart/2005/8/layout/venn1"/>
    <dgm:cxn modelId="{878124AD-BAB7-4618-9FA7-77C082BBAF4E}" type="presParOf" srcId="{7B0DE979-C550-4656-8EF1-0E6F799F9721}" destId="{3115EC3B-A3AC-494B-BBDD-BCBE5DAC5F70}" srcOrd="4" destOrd="0" presId="urn:microsoft.com/office/officeart/2005/8/layout/venn1"/>
    <dgm:cxn modelId="{C857FCA3-B1A4-4492-9A7D-6D277D79F73A}" type="presParOf" srcId="{7B0DE979-C550-4656-8EF1-0E6F799F9721}" destId="{703A7E67-2A24-43D0-B18A-08D053375B9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2393C6D-4E03-4A1C-B814-FEF0A6F920CA}" type="doc">
      <dgm:prSet loTypeId="urn:microsoft.com/office/officeart/2008/layout/VerticalCurvedList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A6432B22-6874-455E-A217-FBF7E9B0C3D9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sz="1800" b="0" i="0" dirty="0"/>
            <a:t>Antecedentes del tema para su ubicación en contexto.</a:t>
          </a:r>
          <a:endParaRPr lang="es-MX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971BCAE-5D14-423C-93D2-6DDBE40CD6A5}" type="par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42FC26-3DDE-40B2-9C44-8CD73AAEF759}" type="sib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F234C60-9BE0-4134-BEF1-2F56F6EFC07E}">
      <dgm:prSet phldrT="[Texto]" custT="1"/>
      <dgm:spPr/>
      <dgm:t>
        <a:bodyPr/>
        <a:lstStyle/>
        <a:p>
          <a:r>
            <a:rPr lang="es-MX" sz="1800" b="0" i="0" dirty="0"/>
            <a:t>Explicar el propósito y los objetivos del ProAire, generalmente incluye los principales resultados esperados.</a:t>
          </a:r>
          <a:endParaRPr lang="es-MX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DD86A7E-FA47-43DE-92BA-80B3C9969962}" type="par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8292A14-095E-4EA3-AE0F-D1E28ED3BEF9}" type="sib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1B7A27-BDF7-4E74-BA25-D381858291C1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Menciona la comprobación de resultados, fechas y evidencias que respaldan el cumplimiento del Seguimiento y Evaluación.</a:t>
          </a:r>
        </a:p>
      </dgm:t>
    </dgm:pt>
    <dgm:pt modelId="{FEF4D5B4-86E2-496B-8228-3E8A5094B609}" type="par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F344EDB-F3BD-47E6-BBA7-E63FCE5D93EF}" type="sib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15A5D2C-BEC7-4B68-AAD4-6B358F712A4A}" type="pres">
      <dgm:prSet presAssocID="{E2393C6D-4E03-4A1C-B814-FEF0A6F920C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ED27F236-989F-4061-8880-7F3CFC193726}" type="pres">
      <dgm:prSet presAssocID="{E2393C6D-4E03-4A1C-B814-FEF0A6F920CA}" presName="Name1" presStyleCnt="0"/>
      <dgm:spPr/>
    </dgm:pt>
    <dgm:pt modelId="{89F57230-1A8A-45D5-A561-7500244DB08F}" type="pres">
      <dgm:prSet presAssocID="{E2393C6D-4E03-4A1C-B814-FEF0A6F920CA}" presName="cycle" presStyleCnt="0"/>
      <dgm:spPr/>
    </dgm:pt>
    <dgm:pt modelId="{836D9294-0F12-41DB-AD0B-50C7A31EFA02}" type="pres">
      <dgm:prSet presAssocID="{E2393C6D-4E03-4A1C-B814-FEF0A6F920CA}" presName="srcNode" presStyleLbl="node1" presStyleIdx="0" presStyleCnt="3"/>
      <dgm:spPr/>
    </dgm:pt>
    <dgm:pt modelId="{336E5C25-A9B9-4B0C-9EDE-4A17D91E76C8}" type="pres">
      <dgm:prSet presAssocID="{E2393C6D-4E03-4A1C-B814-FEF0A6F920CA}" presName="conn" presStyleLbl="parChTrans1D2" presStyleIdx="0" presStyleCnt="1"/>
      <dgm:spPr/>
      <dgm:t>
        <a:bodyPr/>
        <a:lstStyle/>
        <a:p>
          <a:endParaRPr lang="es-MX"/>
        </a:p>
      </dgm:t>
    </dgm:pt>
    <dgm:pt modelId="{4CAD7112-9FEE-4017-9F62-C69DC01E32CC}" type="pres">
      <dgm:prSet presAssocID="{E2393C6D-4E03-4A1C-B814-FEF0A6F920CA}" presName="extraNode" presStyleLbl="node1" presStyleIdx="0" presStyleCnt="3"/>
      <dgm:spPr/>
    </dgm:pt>
    <dgm:pt modelId="{AD835B17-EC63-4717-9983-F4133002373A}" type="pres">
      <dgm:prSet presAssocID="{E2393C6D-4E03-4A1C-B814-FEF0A6F920CA}" presName="dstNode" presStyleLbl="node1" presStyleIdx="0" presStyleCnt="3"/>
      <dgm:spPr/>
    </dgm:pt>
    <dgm:pt modelId="{244C22AA-A692-480D-861E-975898970AAE}" type="pres">
      <dgm:prSet presAssocID="{A6432B22-6874-455E-A217-FBF7E9B0C3D9}" presName="text_1" presStyleLbl="node1" presStyleIdx="0" presStyleCnt="3" custLinFactNeighborX="-90" custLinFactNeighborY="-47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301FDAF-6CEC-47E7-90BB-F9E4B31D6F25}" type="pres">
      <dgm:prSet presAssocID="{A6432B22-6874-455E-A217-FBF7E9B0C3D9}" presName="accent_1" presStyleCnt="0"/>
      <dgm:spPr/>
    </dgm:pt>
    <dgm:pt modelId="{4A7C3122-7BE7-4346-8746-36B2DBA2F1B3}" type="pres">
      <dgm:prSet presAssocID="{A6432B22-6874-455E-A217-FBF7E9B0C3D9}" presName="accentRepeatNode" presStyleLbl="solidFgAcc1" presStyleIdx="0" presStyleCnt="3"/>
      <dgm:spPr/>
    </dgm:pt>
    <dgm:pt modelId="{47837EBD-7C7D-4045-AFD4-DBE44FEF2EC4}" type="pres">
      <dgm:prSet presAssocID="{2F234C60-9BE0-4134-BEF1-2F56F6EFC07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9C04F2-C1A4-4F5A-AB0E-05325D3913CB}" type="pres">
      <dgm:prSet presAssocID="{2F234C60-9BE0-4134-BEF1-2F56F6EFC07E}" presName="accent_2" presStyleCnt="0"/>
      <dgm:spPr/>
    </dgm:pt>
    <dgm:pt modelId="{23DFCF24-6CA2-43D2-8216-4AC0ED384A6A}" type="pres">
      <dgm:prSet presAssocID="{2F234C60-9BE0-4134-BEF1-2F56F6EFC07E}" presName="accentRepeatNode" presStyleLbl="solidFgAcc1" presStyleIdx="1" presStyleCnt="3"/>
      <dgm:spPr/>
    </dgm:pt>
    <dgm:pt modelId="{B90D7F17-3DB3-47E1-9BC4-F4EEE509CE9E}" type="pres">
      <dgm:prSet presAssocID="{9E1B7A27-BDF7-4E74-BA25-D381858291C1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EE56A3-A7BC-411D-B40F-B33B01470DCF}" type="pres">
      <dgm:prSet presAssocID="{9E1B7A27-BDF7-4E74-BA25-D381858291C1}" presName="accent_3" presStyleCnt="0"/>
      <dgm:spPr/>
    </dgm:pt>
    <dgm:pt modelId="{D29464E6-859E-44B9-A81C-1FC102C08D7B}" type="pres">
      <dgm:prSet presAssocID="{9E1B7A27-BDF7-4E74-BA25-D381858291C1}" presName="accentRepeatNode" presStyleLbl="solidFgAcc1" presStyleIdx="2" presStyleCnt="3"/>
      <dgm:spPr/>
    </dgm:pt>
  </dgm:ptLst>
  <dgm:cxnLst>
    <dgm:cxn modelId="{396F6D67-EDA5-4964-9ACB-92821AC103D8}" type="presOf" srcId="{E2393C6D-4E03-4A1C-B814-FEF0A6F920CA}" destId="{E15A5D2C-BEC7-4B68-AAD4-6B358F712A4A}" srcOrd="0" destOrd="0" presId="urn:microsoft.com/office/officeart/2008/layout/VerticalCurvedList"/>
    <dgm:cxn modelId="{B4C189AF-B0DC-4341-8FB1-03AF64A0A3D1}" type="presOf" srcId="{2F234C60-9BE0-4134-BEF1-2F56F6EFC07E}" destId="{47837EBD-7C7D-4045-AFD4-DBE44FEF2EC4}" srcOrd="0" destOrd="0" presId="urn:microsoft.com/office/officeart/2008/layout/VerticalCurvedList"/>
    <dgm:cxn modelId="{82FD1ECF-C89A-4D7C-8252-31B6B4442FF9}" srcId="{E2393C6D-4E03-4A1C-B814-FEF0A6F920CA}" destId="{A6432B22-6874-455E-A217-FBF7E9B0C3D9}" srcOrd="0" destOrd="0" parTransId="{B971BCAE-5D14-423C-93D2-6DDBE40CD6A5}" sibTransId="{1C42FC26-3DDE-40B2-9C44-8CD73AAEF759}"/>
    <dgm:cxn modelId="{E33FE2CC-080F-4FFF-95B9-A424490F7AE1}" type="presOf" srcId="{9E1B7A27-BDF7-4E74-BA25-D381858291C1}" destId="{B90D7F17-3DB3-47E1-9BC4-F4EEE509CE9E}" srcOrd="0" destOrd="0" presId="urn:microsoft.com/office/officeart/2008/layout/VerticalCurvedList"/>
    <dgm:cxn modelId="{B29A25CC-8FCE-417E-BD49-B1746C4FFA6D}" type="presOf" srcId="{A6432B22-6874-455E-A217-FBF7E9B0C3D9}" destId="{244C22AA-A692-480D-861E-975898970AAE}" srcOrd="0" destOrd="0" presId="urn:microsoft.com/office/officeart/2008/layout/VerticalCurvedList"/>
    <dgm:cxn modelId="{00D332C0-7149-4DD4-AEED-13FE3395BE2F}" srcId="{E2393C6D-4E03-4A1C-B814-FEF0A6F920CA}" destId="{2F234C60-9BE0-4134-BEF1-2F56F6EFC07E}" srcOrd="1" destOrd="0" parTransId="{5DD86A7E-FA47-43DE-92BA-80B3C9969962}" sibTransId="{48292A14-095E-4EA3-AE0F-D1E28ED3BEF9}"/>
    <dgm:cxn modelId="{0486DBD7-5DF1-4AF6-846C-BCC03F54E877}" srcId="{E2393C6D-4E03-4A1C-B814-FEF0A6F920CA}" destId="{9E1B7A27-BDF7-4E74-BA25-D381858291C1}" srcOrd="2" destOrd="0" parTransId="{FEF4D5B4-86E2-496B-8228-3E8A5094B609}" sibTransId="{FF344EDB-F3BD-47E6-BBA7-E63FCE5D93EF}"/>
    <dgm:cxn modelId="{82ADF503-A769-495E-A062-BAB4E75DCB44}" type="presOf" srcId="{1C42FC26-3DDE-40B2-9C44-8CD73AAEF759}" destId="{336E5C25-A9B9-4B0C-9EDE-4A17D91E76C8}" srcOrd="0" destOrd="0" presId="urn:microsoft.com/office/officeart/2008/layout/VerticalCurvedList"/>
    <dgm:cxn modelId="{CD77FF56-26E3-4210-9A1C-B209AC7F5000}" type="presParOf" srcId="{E15A5D2C-BEC7-4B68-AAD4-6B358F712A4A}" destId="{ED27F236-989F-4061-8880-7F3CFC193726}" srcOrd="0" destOrd="0" presId="urn:microsoft.com/office/officeart/2008/layout/VerticalCurvedList"/>
    <dgm:cxn modelId="{213EAEFD-A44D-4A03-A9D7-2F38E5EF042E}" type="presParOf" srcId="{ED27F236-989F-4061-8880-7F3CFC193726}" destId="{89F57230-1A8A-45D5-A561-7500244DB08F}" srcOrd="0" destOrd="0" presId="urn:microsoft.com/office/officeart/2008/layout/VerticalCurvedList"/>
    <dgm:cxn modelId="{E91A543B-E4AF-47E7-984B-DE35C9B6ED7C}" type="presParOf" srcId="{89F57230-1A8A-45D5-A561-7500244DB08F}" destId="{836D9294-0F12-41DB-AD0B-50C7A31EFA02}" srcOrd="0" destOrd="0" presId="urn:microsoft.com/office/officeart/2008/layout/VerticalCurvedList"/>
    <dgm:cxn modelId="{2C1E7B15-63CE-4559-A585-48300FB7E7E7}" type="presParOf" srcId="{89F57230-1A8A-45D5-A561-7500244DB08F}" destId="{336E5C25-A9B9-4B0C-9EDE-4A17D91E76C8}" srcOrd="1" destOrd="0" presId="urn:microsoft.com/office/officeart/2008/layout/VerticalCurvedList"/>
    <dgm:cxn modelId="{2022414F-150A-44EB-9CE4-DD28102F72B0}" type="presParOf" srcId="{89F57230-1A8A-45D5-A561-7500244DB08F}" destId="{4CAD7112-9FEE-4017-9F62-C69DC01E32CC}" srcOrd="2" destOrd="0" presId="urn:microsoft.com/office/officeart/2008/layout/VerticalCurvedList"/>
    <dgm:cxn modelId="{E8AD500E-528D-4F66-81C7-0FD6E74B824E}" type="presParOf" srcId="{89F57230-1A8A-45D5-A561-7500244DB08F}" destId="{AD835B17-EC63-4717-9983-F4133002373A}" srcOrd="3" destOrd="0" presId="urn:microsoft.com/office/officeart/2008/layout/VerticalCurvedList"/>
    <dgm:cxn modelId="{C1989FE5-F788-4A52-A724-FD7B74A2E94A}" type="presParOf" srcId="{ED27F236-989F-4061-8880-7F3CFC193726}" destId="{244C22AA-A692-480D-861E-975898970AAE}" srcOrd="1" destOrd="0" presId="urn:microsoft.com/office/officeart/2008/layout/VerticalCurvedList"/>
    <dgm:cxn modelId="{23CE86CC-F2B0-460E-AB38-05AF9E3FE291}" type="presParOf" srcId="{ED27F236-989F-4061-8880-7F3CFC193726}" destId="{D301FDAF-6CEC-47E7-90BB-F9E4B31D6F25}" srcOrd="2" destOrd="0" presId="urn:microsoft.com/office/officeart/2008/layout/VerticalCurvedList"/>
    <dgm:cxn modelId="{C59F7044-2CE2-4C0D-8C36-44EADF14AAE3}" type="presParOf" srcId="{D301FDAF-6CEC-47E7-90BB-F9E4B31D6F25}" destId="{4A7C3122-7BE7-4346-8746-36B2DBA2F1B3}" srcOrd="0" destOrd="0" presId="urn:microsoft.com/office/officeart/2008/layout/VerticalCurvedList"/>
    <dgm:cxn modelId="{131816BA-E1A8-41E7-8687-9C84AAA920AD}" type="presParOf" srcId="{ED27F236-989F-4061-8880-7F3CFC193726}" destId="{47837EBD-7C7D-4045-AFD4-DBE44FEF2EC4}" srcOrd="3" destOrd="0" presId="urn:microsoft.com/office/officeart/2008/layout/VerticalCurvedList"/>
    <dgm:cxn modelId="{FBCA818E-2C93-4DE5-A959-A420FE6BE955}" type="presParOf" srcId="{ED27F236-989F-4061-8880-7F3CFC193726}" destId="{D59C04F2-C1A4-4F5A-AB0E-05325D3913CB}" srcOrd="4" destOrd="0" presId="urn:microsoft.com/office/officeart/2008/layout/VerticalCurvedList"/>
    <dgm:cxn modelId="{432E5A82-1422-4E32-8E48-D5C4AA8AF2B4}" type="presParOf" srcId="{D59C04F2-C1A4-4F5A-AB0E-05325D3913CB}" destId="{23DFCF24-6CA2-43D2-8216-4AC0ED384A6A}" srcOrd="0" destOrd="0" presId="urn:microsoft.com/office/officeart/2008/layout/VerticalCurvedList"/>
    <dgm:cxn modelId="{1D3A031B-746C-4B3E-864B-A16EFE2FDA9D}" type="presParOf" srcId="{ED27F236-989F-4061-8880-7F3CFC193726}" destId="{B90D7F17-3DB3-47E1-9BC4-F4EEE509CE9E}" srcOrd="5" destOrd="0" presId="urn:microsoft.com/office/officeart/2008/layout/VerticalCurvedList"/>
    <dgm:cxn modelId="{8C65CDB4-8460-4BE4-B56B-61F972993CEF}" type="presParOf" srcId="{ED27F236-989F-4061-8880-7F3CFC193726}" destId="{4DEE56A3-A7BC-411D-B40F-B33B01470DCF}" srcOrd="6" destOrd="0" presId="urn:microsoft.com/office/officeart/2008/layout/VerticalCurvedList"/>
    <dgm:cxn modelId="{3185C259-CE99-42C0-A497-C5E79C9B792F}" type="presParOf" srcId="{4DEE56A3-A7BC-411D-B40F-B33B01470DCF}" destId="{D29464E6-859E-44B9-A81C-1FC102C08D7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2393C6D-4E03-4A1C-B814-FEF0A6F920CA}" type="doc">
      <dgm:prSet loTypeId="urn:microsoft.com/office/officeart/2005/8/layout/vList2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A6432B22-6874-455E-A217-FBF7E9B0C3D9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Aborda los propósitos por los cuales se lleva acabo el Seguimiento y Evaluación.</a:t>
          </a:r>
        </a:p>
      </dgm:t>
    </dgm:pt>
    <dgm:pt modelId="{B971BCAE-5D14-423C-93D2-6DDBE40CD6A5}" type="par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42FC26-3DDE-40B2-9C44-8CD73AAEF759}" type="sib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F234C60-9BE0-4134-BEF1-2F56F6EFC07E}">
      <dgm:prSet phldrT="[Texto]" custT="1"/>
      <dgm:spPr/>
      <dgm:t>
        <a:bodyPr/>
        <a:lstStyle/>
        <a:p>
          <a:r>
            <a:rPr lang="es-MX" sz="1800" b="0" i="0" dirty="0"/>
            <a:t>Contiene la estructura analítica.</a:t>
          </a:r>
          <a:endParaRPr lang="es-MX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DD86A7E-FA47-43DE-92BA-80B3C9969962}" type="par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8292A14-095E-4EA3-AE0F-D1E28ED3BEF9}" type="sib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1B7A27-BDF7-4E74-BA25-D381858291C1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Explica la ponderación y los códigos de colores que se asignan al grado de avance del ProAire.</a:t>
          </a:r>
        </a:p>
      </dgm:t>
    </dgm:pt>
    <dgm:pt modelId="{FEF4D5B4-86E2-496B-8228-3E8A5094B609}" type="par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F344EDB-F3BD-47E6-BBA7-E63FCE5D93EF}" type="sib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574C4-4673-46E8-9E05-A723C9DAAAE8}" type="pres">
      <dgm:prSet presAssocID="{E2393C6D-4E03-4A1C-B814-FEF0A6F920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E4BAB8-A640-4C79-8BFC-B6A52F6EEC66}" type="pres">
      <dgm:prSet presAssocID="{A6432B22-6874-455E-A217-FBF7E9B0C3D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5EADFD-3566-47F3-AB41-F0B0E64D91D6}" type="pres">
      <dgm:prSet presAssocID="{1C42FC26-3DDE-40B2-9C44-8CD73AAEF759}" presName="spacer" presStyleCnt="0"/>
      <dgm:spPr/>
    </dgm:pt>
    <dgm:pt modelId="{1EE664BB-B3ED-4F6A-AA34-16DE569C37FF}" type="pres">
      <dgm:prSet presAssocID="{2F234C60-9BE0-4134-BEF1-2F56F6EFC07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9AC2A7-2845-4200-A0B0-28CFD775F091}" type="pres">
      <dgm:prSet presAssocID="{48292A14-095E-4EA3-AE0F-D1E28ED3BEF9}" presName="spacer" presStyleCnt="0"/>
      <dgm:spPr/>
    </dgm:pt>
    <dgm:pt modelId="{793930F8-D936-48A8-A3C5-07A8623E9986}" type="pres">
      <dgm:prSet presAssocID="{9E1B7A27-BDF7-4E74-BA25-D381858291C1}" presName="parentText" presStyleLbl="node1" presStyleIdx="2" presStyleCnt="3" custLinFactNeighborY="2279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BE70EBD-5BF6-4C8D-B353-33E509C4F743}" type="presOf" srcId="{A6432B22-6874-455E-A217-FBF7E9B0C3D9}" destId="{2BE4BAB8-A640-4C79-8BFC-B6A52F6EEC66}" srcOrd="0" destOrd="0" presId="urn:microsoft.com/office/officeart/2005/8/layout/vList2"/>
    <dgm:cxn modelId="{4B4E01A5-BA85-4972-B1C1-16EA40F9182B}" type="presOf" srcId="{9E1B7A27-BDF7-4E74-BA25-D381858291C1}" destId="{793930F8-D936-48A8-A3C5-07A8623E9986}" srcOrd="0" destOrd="0" presId="urn:microsoft.com/office/officeart/2005/8/layout/vList2"/>
    <dgm:cxn modelId="{AB8C4C3A-A210-4858-BB15-0189BBCD1E6D}" type="presOf" srcId="{E2393C6D-4E03-4A1C-B814-FEF0A6F920CA}" destId="{3A2574C4-4673-46E8-9E05-A723C9DAAAE8}" srcOrd="0" destOrd="0" presId="urn:microsoft.com/office/officeart/2005/8/layout/vList2"/>
    <dgm:cxn modelId="{EF5AE7AD-03DF-4D29-9785-B6393DF75D33}" type="presOf" srcId="{2F234C60-9BE0-4134-BEF1-2F56F6EFC07E}" destId="{1EE664BB-B3ED-4F6A-AA34-16DE569C37FF}" srcOrd="0" destOrd="0" presId="urn:microsoft.com/office/officeart/2005/8/layout/vList2"/>
    <dgm:cxn modelId="{82FD1ECF-C89A-4D7C-8252-31B6B4442FF9}" srcId="{E2393C6D-4E03-4A1C-B814-FEF0A6F920CA}" destId="{A6432B22-6874-455E-A217-FBF7E9B0C3D9}" srcOrd="0" destOrd="0" parTransId="{B971BCAE-5D14-423C-93D2-6DDBE40CD6A5}" sibTransId="{1C42FC26-3DDE-40B2-9C44-8CD73AAEF759}"/>
    <dgm:cxn modelId="{00D332C0-7149-4DD4-AEED-13FE3395BE2F}" srcId="{E2393C6D-4E03-4A1C-B814-FEF0A6F920CA}" destId="{2F234C60-9BE0-4134-BEF1-2F56F6EFC07E}" srcOrd="1" destOrd="0" parTransId="{5DD86A7E-FA47-43DE-92BA-80B3C9969962}" sibTransId="{48292A14-095E-4EA3-AE0F-D1E28ED3BEF9}"/>
    <dgm:cxn modelId="{0486DBD7-5DF1-4AF6-846C-BCC03F54E877}" srcId="{E2393C6D-4E03-4A1C-B814-FEF0A6F920CA}" destId="{9E1B7A27-BDF7-4E74-BA25-D381858291C1}" srcOrd="2" destOrd="0" parTransId="{FEF4D5B4-86E2-496B-8228-3E8A5094B609}" sibTransId="{FF344EDB-F3BD-47E6-BBA7-E63FCE5D93EF}"/>
    <dgm:cxn modelId="{BB0E39E1-407C-4D1A-B035-57E2E6A1C659}" type="presParOf" srcId="{3A2574C4-4673-46E8-9E05-A723C9DAAAE8}" destId="{2BE4BAB8-A640-4C79-8BFC-B6A52F6EEC66}" srcOrd="0" destOrd="0" presId="urn:microsoft.com/office/officeart/2005/8/layout/vList2"/>
    <dgm:cxn modelId="{E65F21EA-47C6-49D4-AA9A-E7C83684F665}" type="presParOf" srcId="{3A2574C4-4673-46E8-9E05-A723C9DAAAE8}" destId="{075EADFD-3566-47F3-AB41-F0B0E64D91D6}" srcOrd="1" destOrd="0" presId="urn:microsoft.com/office/officeart/2005/8/layout/vList2"/>
    <dgm:cxn modelId="{42E139F7-8EA5-4E7D-9527-4C735DAD5F71}" type="presParOf" srcId="{3A2574C4-4673-46E8-9E05-A723C9DAAAE8}" destId="{1EE664BB-B3ED-4F6A-AA34-16DE569C37FF}" srcOrd="2" destOrd="0" presId="urn:microsoft.com/office/officeart/2005/8/layout/vList2"/>
    <dgm:cxn modelId="{F47E0FDB-EB33-4950-BCBD-7DD3F9EC4AF6}" type="presParOf" srcId="{3A2574C4-4673-46E8-9E05-A723C9DAAAE8}" destId="{659AC2A7-2845-4200-A0B0-28CFD775F091}" srcOrd="3" destOrd="0" presId="urn:microsoft.com/office/officeart/2005/8/layout/vList2"/>
    <dgm:cxn modelId="{C8CF300A-66FF-49DC-9B15-B84985D2B616}" type="presParOf" srcId="{3A2574C4-4673-46E8-9E05-A723C9DAAAE8}" destId="{793930F8-D936-48A8-A3C5-07A8623E998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CFDFA32-0131-42AE-B6FB-980598BB2F47}" type="doc">
      <dgm:prSet loTypeId="urn:microsoft.com/office/officeart/2005/8/layout/chevron2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8E27AF5-A7A4-48B0-B929-FF562C8B23A3}">
      <dgm:prSet phldrT="[Texto]" custT="1"/>
      <dgm:spPr>
        <a:solidFill>
          <a:srgbClr val="92D05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MX" sz="1000" b="1">
              <a:solidFill>
                <a:sysClr val="windowText" lastClr="000000"/>
              </a:solidFill>
              <a:latin typeface="Arial Narrow" panose="020B0606020202030204" pitchFamily="34" charset="0"/>
            </a:rPr>
            <a:t>Avance Óptimo</a:t>
          </a:r>
        </a:p>
      </dgm:t>
    </dgm:pt>
    <dgm:pt modelId="{DC2C9A4F-4D91-4A57-929C-9505347523DB}" type="parTrans" cxnId="{9593D97D-AB70-4006-9102-A3353C2911CF}">
      <dgm:prSet/>
      <dgm:spPr/>
      <dgm:t>
        <a:bodyPr/>
        <a:lstStyle/>
        <a:p>
          <a:endParaRPr lang="es-MX"/>
        </a:p>
      </dgm:t>
    </dgm:pt>
    <dgm:pt modelId="{E8384678-A968-4049-8E3B-8D96C2E4FCE5}" type="sibTrans" cxnId="{9593D97D-AB70-4006-9102-A3353C2911CF}">
      <dgm:prSet/>
      <dgm:spPr/>
      <dgm:t>
        <a:bodyPr/>
        <a:lstStyle/>
        <a:p>
          <a:endParaRPr lang="es-MX"/>
        </a:p>
      </dgm:t>
    </dgm:pt>
    <dgm:pt modelId="{0EE39FD0-1EF8-4B94-BACB-6E8FEF35BB20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rgbClr val="92D050"/>
        </a:solidFill>
        <a:ln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/>
        </a:sp3d>
      </dgm:spPr>
      <dgm:t>
        <a:bodyPr/>
        <a:lstStyle/>
        <a:p>
          <a:pPr algn="ctr"/>
          <a:r>
            <a:rPr lang="es-MX" sz="1400" b="1"/>
            <a:t>Se asigna con avance </a:t>
          </a:r>
          <a:r>
            <a:rPr lang="es-MX" sz="1400" b="1">
              <a:latin typeface="Times New Roman" panose="02020603050405020304" pitchFamily="18" charset="0"/>
              <a:cs typeface="Times New Roman" panose="02020603050405020304" pitchFamily="18" charset="0"/>
            </a:rPr>
            <a:t>≥</a:t>
          </a:r>
          <a:r>
            <a:rPr lang="es-MX" sz="1400" b="1"/>
            <a:t> 75% </a:t>
          </a:r>
        </a:p>
      </dgm:t>
    </dgm:pt>
    <dgm:pt modelId="{35F1DD67-07F5-44B9-A567-B40C06F2ED45}" type="parTrans" cxnId="{DF5FF81F-DE8C-4133-BD4B-DD403A65ABFC}">
      <dgm:prSet/>
      <dgm:spPr/>
      <dgm:t>
        <a:bodyPr/>
        <a:lstStyle/>
        <a:p>
          <a:endParaRPr lang="es-MX"/>
        </a:p>
      </dgm:t>
    </dgm:pt>
    <dgm:pt modelId="{18E94CF1-FC88-436D-81B9-C8DB368A6768}" type="sibTrans" cxnId="{DF5FF81F-DE8C-4133-BD4B-DD403A65ABFC}">
      <dgm:prSet/>
      <dgm:spPr/>
      <dgm:t>
        <a:bodyPr/>
        <a:lstStyle/>
        <a:p>
          <a:endParaRPr lang="es-MX"/>
        </a:p>
      </dgm:t>
    </dgm:pt>
    <dgm:pt modelId="{FECAB0C8-206C-4C87-AB10-19BF331984C8}">
      <dgm:prSet phldrT="[Texto]" custT="1"/>
      <dgm:spPr>
        <a:solidFill>
          <a:srgbClr val="FFFF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MX" sz="1000" b="1">
              <a:solidFill>
                <a:sysClr val="windowText" lastClr="000000"/>
              </a:solidFill>
              <a:latin typeface="Arial Narrow" panose="020B0606020202030204" pitchFamily="34" charset="0"/>
            </a:rPr>
            <a:t>Avance Moderado</a:t>
          </a:r>
        </a:p>
      </dgm:t>
    </dgm:pt>
    <dgm:pt modelId="{CC33E15B-3592-40BD-905D-A1159F8716C3}" type="parTrans" cxnId="{9DB19C5E-6CEB-47AF-BACD-B6994CE57EDA}">
      <dgm:prSet/>
      <dgm:spPr/>
      <dgm:t>
        <a:bodyPr/>
        <a:lstStyle/>
        <a:p>
          <a:endParaRPr lang="es-MX"/>
        </a:p>
      </dgm:t>
    </dgm:pt>
    <dgm:pt modelId="{8100B316-1800-4F84-8F6D-299060FAE5A0}" type="sibTrans" cxnId="{9DB19C5E-6CEB-47AF-BACD-B6994CE57EDA}">
      <dgm:prSet/>
      <dgm:spPr/>
      <dgm:t>
        <a:bodyPr/>
        <a:lstStyle/>
        <a:p>
          <a:endParaRPr lang="es-MX"/>
        </a:p>
      </dgm:t>
    </dgm:pt>
    <dgm:pt modelId="{AB0AD26C-44D6-49E3-818A-DBF3C672EA66}">
      <dgm:prSet phldrT="[Texto]" custT="1"/>
      <dgm:spPr>
        <a:solidFill>
          <a:srgbClr val="FFFF00">
            <a:alpha val="9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s-MX" sz="1400" b="1"/>
            <a:t>Se asigna con avance </a:t>
          </a:r>
          <a:r>
            <a:rPr lang="es-MX" sz="1400" b="1">
              <a:latin typeface="Times New Roman" panose="02020603050405020304" pitchFamily="18" charset="0"/>
              <a:cs typeface="Times New Roman" panose="02020603050405020304" pitchFamily="18" charset="0"/>
            </a:rPr>
            <a:t>≥ </a:t>
          </a:r>
          <a:r>
            <a:rPr lang="es-MX" sz="1400" b="1"/>
            <a:t>50 % </a:t>
          </a:r>
          <a:r>
            <a:rPr lang="es-MX" sz="1400" b="1">
              <a:latin typeface="Times New Roman" panose="02020603050405020304" pitchFamily="18" charset="0"/>
              <a:cs typeface="Times New Roman" panose="02020603050405020304" pitchFamily="18" charset="0"/>
            </a:rPr>
            <a:t>&lt; 75%</a:t>
          </a:r>
          <a:endParaRPr lang="es-MX" sz="1400" b="1"/>
        </a:p>
      </dgm:t>
    </dgm:pt>
    <dgm:pt modelId="{4B9B07F9-11DE-48D9-BE42-CEB85EB4CD8D}" type="parTrans" cxnId="{4FE618D8-23A6-47A3-BA53-6B3E3581E803}">
      <dgm:prSet/>
      <dgm:spPr/>
      <dgm:t>
        <a:bodyPr/>
        <a:lstStyle/>
        <a:p>
          <a:endParaRPr lang="es-MX"/>
        </a:p>
      </dgm:t>
    </dgm:pt>
    <dgm:pt modelId="{845CC85A-B9F3-40B8-80E3-FD17662F9923}" type="sibTrans" cxnId="{4FE618D8-23A6-47A3-BA53-6B3E3581E803}">
      <dgm:prSet/>
      <dgm:spPr/>
      <dgm:t>
        <a:bodyPr/>
        <a:lstStyle/>
        <a:p>
          <a:endParaRPr lang="es-MX"/>
        </a:p>
      </dgm:t>
    </dgm:pt>
    <dgm:pt modelId="{DAFF1929-EF60-4911-9B23-61D2CF6A2F09}">
      <dgm:prSet phldrT="[Texto]" custT="1"/>
      <dgm:spPr>
        <a:solidFill>
          <a:srgbClr val="FF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MX" sz="1000" b="1">
              <a:solidFill>
                <a:sysClr val="windowText" lastClr="000000"/>
              </a:solidFill>
              <a:latin typeface="Arial Narrow" panose="020B0606020202030204" pitchFamily="34" charset="0"/>
            </a:rPr>
            <a:t>Sin </a:t>
          </a:r>
        </a:p>
        <a:p>
          <a:r>
            <a:rPr lang="es-MX" sz="1000" b="1">
              <a:solidFill>
                <a:sysClr val="windowText" lastClr="000000"/>
              </a:solidFill>
              <a:latin typeface="Arial Narrow" panose="020B0606020202030204" pitchFamily="34" charset="0"/>
            </a:rPr>
            <a:t>Avance</a:t>
          </a:r>
        </a:p>
      </dgm:t>
    </dgm:pt>
    <dgm:pt modelId="{CE1AEE30-F4D4-4CE6-B44A-3EDD86022381}" type="parTrans" cxnId="{A3BBAD0F-C577-4D36-8E15-1407172D895F}">
      <dgm:prSet/>
      <dgm:spPr/>
      <dgm:t>
        <a:bodyPr/>
        <a:lstStyle/>
        <a:p>
          <a:endParaRPr lang="es-MX"/>
        </a:p>
      </dgm:t>
    </dgm:pt>
    <dgm:pt modelId="{DCDF9E31-F222-4F7D-ABC9-B933951013C5}" type="sibTrans" cxnId="{A3BBAD0F-C577-4D36-8E15-1407172D895F}">
      <dgm:prSet/>
      <dgm:spPr/>
      <dgm:t>
        <a:bodyPr/>
        <a:lstStyle/>
        <a:p>
          <a:endParaRPr lang="es-MX"/>
        </a:p>
      </dgm:t>
    </dgm:pt>
    <dgm:pt modelId="{1A97B849-40FC-4EAD-903D-9963F060417A}">
      <dgm:prSet phldrT="[Texto]" custT="1"/>
      <dgm:spPr>
        <a:solidFill>
          <a:srgbClr val="FF0000">
            <a:alpha val="9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s-MX" sz="1400" b="1"/>
            <a:t>Se asigna con un avance &lt;50%</a:t>
          </a:r>
        </a:p>
      </dgm:t>
    </dgm:pt>
    <dgm:pt modelId="{10963EA6-7A79-4087-920D-3C90B101F18D}" type="parTrans" cxnId="{A74F584D-BC4D-4407-9D74-35724FAFFE45}">
      <dgm:prSet/>
      <dgm:spPr/>
      <dgm:t>
        <a:bodyPr/>
        <a:lstStyle/>
        <a:p>
          <a:endParaRPr lang="es-MX"/>
        </a:p>
      </dgm:t>
    </dgm:pt>
    <dgm:pt modelId="{855AA369-FFB6-42FA-9C69-E7FFB0A99D77}" type="sibTrans" cxnId="{A74F584D-BC4D-4407-9D74-35724FAFFE45}">
      <dgm:prSet/>
      <dgm:spPr/>
      <dgm:t>
        <a:bodyPr/>
        <a:lstStyle/>
        <a:p>
          <a:endParaRPr lang="es-MX"/>
        </a:p>
      </dgm:t>
    </dgm:pt>
    <dgm:pt modelId="{46002CA3-CB8D-4212-AD0B-6E6296D13039}">
      <dgm:prSet phldrT="[Texto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000" b="1" dirty="0">
              <a:solidFill>
                <a:sysClr val="windowText" lastClr="000000"/>
              </a:solidFill>
              <a:latin typeface="Arial Narrow" panose="020B0606020202030204" pitchFamily="34" charset="0"/>
            </a:rPr>
            <a:t>Sin </a:t>
          </a:r>
        </a:p>
        <a:p>
          <a:r>
            <a:rPr lang="es-MX" sz="1000" b="1" dirty="0">
              <a:solidFill>
                <a:sysClr val="windowText" lastClr="000000"/>
              </a:solidFill>
              <a:latin typeface="Arial Narrow" panose="020B0606020202030204" pitchFamily="34" charset="0"/>
            </a:rPr>
            <a:t>Iniciar</a:t>
          </a:r>
        </a:p>
      </dgm:t>
    </dgm:pt>
    <dgm:pt modelId="{507AEF5A-84C3-4709-8AB7-9BA4F1BB138C}" type="parTrans" cxnId="{F6C6E897-84BA-44D8-BEFE-BC840726C32B}">
      <dgm:prSet/>
      <dgm:spPr/>
      <dgm:t>
        <a:bodyPr/>
        <a:lstStyle/>
        <a:p>
          <a:endParaRPr lang="es-MX"/>
        </a:p>
      </dgm:t>
    </dgm:pt>
    <dgm:pt modelId="{1EA0E8D3-8661-4570-AD38-9EA728B86444}" type="sibTrans" cxnId="{F6C6E897-84BA-44D8-BEFE-BC840726C32B}">
      <dgm:prSet/>
      <dgm:spPr/>
      <dgm:t>
        <a:bodyPr/>
        <a:lstStyle/>
        <a:p>
          <a:endParaRPr lang="es-MX"/>
        </a:p>
      </dgm:t>
    </dgm:pt>
    <dgm:pt modelId="{45127EF1-65DB-4526-992E-0FFE5AA5D624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 algn="ctr"/>
          <a:r>
            <a:rPr lang="es-MX" sz="1400" b="1" dirty="0"/>
            <a:t>Se asigna con un avance del 0%</a:t>
          </a:r>
        </a:p>
      </dgm:t>
    </dgm:pt>
    <dgm:pt modelId="{BB2B9300-1B1F-4F5A-96E9-CA18188E2D5B}" type="parTrans" cxnId="{47E2532C-0059-4E83-82B7-BD25C8F91E15}">
      <dgm:prSet/>
      <dgm:spPr/>
      <dgm:t>
        <a:bodyPr/>
        <a:lstStyle/>
        <a:p>
          <a:endParaRPr lang="es-MX"/>
        </a:p>
      </dgm:t>
    </dgm:pt>
    <dgm:pt modelId="{47A2BF77-B640-430B-8B12-BDA1D9A2D1FD}" type="sibTrans" cxnId="{47E2532C-0059-4E83-82B7-BD25C8F91E15}">
      <dgm:prSet/>
      <dgm:spPr/>
      <dgm:t>
        <a:bodyPr/>
        <a:lstStyle/>
        <a:p>
          <a:endParaRPr lang="es-MX"/>
        </a:p>
      </dgm:t>
    </dgm:pt>
    <dgm:pt modelId="{9B5AC0BA-418A-40CF-B555-F24F97B36DA9}" type="pres">
      <dgm:prSet presAssocID="{ECFDFA32-0131-42AE-B6FB-980598BB2F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8F8BBC8-3EDF-481B-8F3C-FAE21EDA8209}" type="pres">
      <dgm:prSet presAssocID="{A8E27AF5-A7A4-48B0-B929-FF562C8B23A3}" presName="composite" presStyleCnt="0"/>
      <dgm:spPr/>
    </dgm:pt>
    <dgm:pt modelId="{E5B72C21-0DA2-4597-ABD8-2A8746B064B9}" type="pres">
      <dgm:prSet presAssocID="{A8E27AF5-A7A4-48B0-B929-FF562C8B23A3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542FE0-AF27-4100-84CE-A5928EEB7361}" type="pres">
      <dgm:prSet presAssocID="{A8E27AF5-A7A4-48B0-B929-FF562C8B23A3}" presName="descendantText" presStyleLbl="alignAcc1" presStyleIdx="0" presStyleCnt="4" custLinFactNeighborX="23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8BF4FE-9A39-44B2-BAD9-5BE4A6D312D6}" type="pres">
      <dgm:prSet presAssocID="{E8384678-A968-4049-8E3B-8D96C2E4FCE5}" presName="sp" presStyleCnt="0"/>
      <dgm:spPr/>
    </dgm:pt>
    <dgm:pt modelId="{CF2ED05A-0721-4A34-8C74-4BC9CF8F6178}" type="pres">
      <dgm:prSet presAssocID="{FECAB0C8-206C-4C87-AB10-19BF331984C8}" presName="composite" presStyleCnt="0"/>
      <dgm:spPr/>
    </dgm:pt>
    <dgm:pt modelId="{30106464-DDD0-43C6-843A-5B7CAD1EE03A}" type="pres">
      <dgm:prSet presAssocID="{FECAB0C8-206C-4C87-AB10-19BF331984C8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8BF94F-F25E-4BBA-8982-E68EB6ABDAEC}" type="pres">
      <dgm:prSet presAssocID="{FECAB0C8-206C-4C87-AB10-19BF331984C8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C80488-B9E6-4064-8A7E-0CFFF585B1DA}" type="pres">
      <dgm:prSet presAssocID="{8100B316-1800-4F84-8F6D-299060FAE5A0}" presName="sp" presStyleCnt="0"/>
      <dgm:spPr/>
    </dgm:pt>
    <dgm:pt modelId="{132455DD-1AD7-46F6-97C6-FC276EAC26F5}" type="pres">
      <dgm:prSet presAssocID="{DAFF1929-EF60-4911-9B23-61D2CF6A2F09}" presName="composite" presStyleCnt="0"/>
      <dgm:spPr/>
    </dgm:pt>
    <dgm:pt modelId="{99E7EFEB-257A-4B33-B4C6-672418E735A1}" type="pres">
      <dgm:prSet presAssocID="{DAFF1929-EF60-4911-9B23-61D2CF6A2F0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560860-CA8A-41BE-B020-7AD7D85B9700}" type="pres">
      <dgm:prSet presAssocID="{DAFF1929-EF60-4911-9B23-61D2CF6A2F09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339481-28F9-4DA6-B0EC-BC67B2A2D4BC}" type="pres">
      <dgm:prSet presAssocID="{DCDF9E31-F222-4F7D-ABC9-B933951013C5}" presName="sp" presStyleCnt="0"/>
      <dgm:spPr/>
    </dgm:pt>
    <dgm:pt modelId="{654610D7-6811-426C-990F-B25FFF2E41BA}" type="pres">
      <dgm:prSet presAssocID="{46002CA3-CB8D-4212-AD0B-6E6296D13039}" presName="composite" presStyleCnt="0"/>
      <dgm:spPr/>
    </dgm:pt>
    <dgm:pt modelId="{FCCD9FEE-4540-4285-84DE-7487ED98FC4B}" type="pres">
      <dgm:prSet presAssocID="{46002CA3-CB8D-4212-AD0B-6E6296D13039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4D894BF-B62C-4FAF-B2EE-FBCA09D5D7F9}" type="pres">
      <dgm:prSet presAssocID="{46002CA3-CB8D-4212-AD0B-6E6296D13039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3355733-9A2A-4EA8-B182-4C7B9A02C914}" type="presOf" srcId="{DAFF1929-EF60-4911-9B23-61D2CF6A2F09}" destId="{99E7EFEB-257A-4B33-B4C6-672418E735A1}" srcOrd="0" destOrd="0" presId="urn:microsoft.com/office/officeart/2005/8/layout/chevron2"/>
    <dgm:cxn modelId="{A74F584D-BC4D-4407-9D74-35724FAFFE45}" srcId="{DAFF1929-EF60-4911-9B23-61D2CF6A2F09}" destId="{1A97B849-40FC-4EAD-903D-9963F060417A}" srcOrd="0" destOrd="0" parTransId="{10963EA6-7A79-4087-920D-3C90B101F18D}" sibTransId="{855AA369-FFB6-42FA-9C69-E7FFB0A99D77}"/>
    <dgm:cxn modelId="{9DB19C5E-6CEB-47AF-BACD-B6994CE57EDA}" srcId="{ECFDFA32-0131-42AE-B6FB-980598BB2F47}" destId="{FECAB0C8-206C-4C87-AB10-19BF331984C8}" srcOrd="1" destOrd="0" parTransId="{CC33E15B-3592-40BD-905D-A1159F8716C3}" sibTransId="{8100B316-1800-4F84-8F6D-299060FAE5A0}"/>
    <dgm:cxn modelId="{35B97FDC-F09C-4FE5-985B-2F6A282D8B5C}" type="presOf" srcId="{AB0AD26C-44D6-49E3-818A-DBF3C672EA66}" destId="{B48BF94F-F25E-4BBA-8982-E68EB6ABDAEC}" srcOrd="0" destOrd="0" presId="urn:microsoft.com/office/officeart/2005/8/layout/chevron2"/>
    <dgm:cxn modelId="{DF5FF81F-DE8C-4133-BD4B-DD403A65ABFC}" srcId="{A8E27AF5-A7A4-48B0-B929-FF562C8B23A3}" destId="{0EE39FD0-1EF8-4B94-BACB-6E8FEF35BB20}" srcOrd="0" destOrd="0" parTransId="{35F1DD67-07F5-44B9-A567-B40C06F2ED45}" sibTransId="{18E94CF1-FC88-436D-81B9-C8DB368A6768}"/>
    <dgm:cxn modelId="{F6C6E897-84BA-44D8-BEFE-BC840726C32B}" srcId="{ECFDFA32-0131-42AE-B6FB-980598BB2F47}" destId="{46002CA3-CB8D-4212-AD0B-6E6296D13039}" srcOrd="3" destOrd="0" parTransId="{507AEF5A-84C3-4709-8AB7-9BA4F1BB138C}" sibTransId="{1EA0E8D3-8661-4570-AD38-9EA728B86444}"/>
    <dgm:cxn modelId="{0BEACCFC-EEB1-4E25-B585-DE3A217578EC}" type="presOf" srcId="{ECFDFA32-0131-42AE-B6FB-980598BB2F47}" destId="{9B5AC0BA-418A-40CF-B555-F24F97B36DA9}" srcOrd="0" destOrd="0" presId="urn:microsoft.com/office/officeart/2005/8/layout/chevron2"/>
    <dgm:cxn modelId="{66CD54EC-A7F7-49CA-A1D8-989A8AD85E31}" type="presOf" srcId="{45127EF1-65DB-4526-992E-0FFE5AA5D624}" destId="{F4D894BF-B62C-4FAF-B2EE-FBCA09D5D7F9}" srcOrd="0" destOrd="0" presId="urn:microsoft.com/office/officeart/2005/8/layout/chevron2"/>
    <dgm:cxn modelId="{47E2532C-0059-4E83-82B7-BD25C8F91E15}" srcId="{46002CA3-CB8D-4212-AD0B-6E6296D13039}" destId="{45127EF1-65DB-4526-992E-0FFE5AA5D624}" srcOrd="0" destOrd="0" parTransId="{BB2B9300-1B1F-4F5A-96E9-CA18188E2D5B}" sibTransId="{47A2BF77-B640-430B-8B12-BDA1D9A2D1FD}"/>
    <dgm:cxn modelId="{776A1BD2-BCDE-4CD8-8386-4C244707297B}" type="presOf" srcId="{FECAB0C8-206C-4C87-AB10-19BF331984C8}" destId="{30106464-DDD0-43C6-843A-5B7CAD1EE03A}" srcOrd="0" destOrd="0" presId="urn:microsoft.com/office/officeart/2005/8/layout/chevron2"/>
    <dgm:cxn modelId="{A3BBAD0F-C577-4D36-8E15-1407172D895F}" srcId="{ECFDFA32-0131-42AE-B6FB-980598BB2F47}" destId="{DAFF1929-EF60-4911-9B23-61D2CF6A2F09}" srcOrd="2" destOrd="0" parTransId="{CE1AEE30-F4D4-4CE6-B44A-3EDD86022381}" sibTransId="{DCDF9E31-F222-4F7D-ABC9-B933951013C5}"/>
    <dgm:cxn modelId="{1E14B585-701A-4F06-B3B4-764F5CE5FC70}" type="presOf" srcId="{1A97B849-40FC-4EAD-903D-9963F060417A}" destId="{E9560860-CA8A-41BE-B020-7AD7D85B9700}" srcOrd="0" destOrd="0" presId="urn:microsoft.com/office/officeart/2005/8/layout/chevron2"/>
    <dgm:cxn modelId="{9593D97D-AB70-4006-9102-A3353C2911CF}" srcId="{ECFDFA32-0131-42AE-B6FB-980598BB2F47}" destId="{A8E27AF5-A7A4-48B0-B929-FF562C8B23A3}" srcOrd="0" destOrd="0" parTransId="{DC2C9A4F-4D91-4A57-929C-9505347523DB}" sibTransId="{E8384678-A968-4049-8E3B-8D96C2E4FCE5}"/>
    <dgm:cxn modelId="{308DBECB-B66A-4170-A8EA-373F024EF41F}" type="presOf" srcId="{A8E27AF5-A7A4-48B0-B929-FF562C8B23A3}" destId="{E5B72C21-0DA2-4597-ABD8-2A8746B064B9}" srcOrd="0" destOrd="0" presId="urn:microsoft.com/office/officeart/2005/8/layout/chevron2"/>
    <dgm:cxn modelId="{4FE618D8-23A6-47A3-BA53-6B3E3581E803}" srcId="{FECAB0C8-206C-4C87-AB10-19BF331984C8}" destId="{AB0AD26C-44D6-49E3-818A-DBF3C672EA66}" srcOrd="0" destOrd="0" parTransId="{4B9B07F9-11DE-48D9-BE42-CEB85EB4CD8D}" sibTransId="{845CC85A-B9F3-40B8-80E3-FD17662F9923}"/>
    <dgm:cxn modelId="{98D31EE0-EAE5-4FF3-A2E7-ED40DB1BFBD6}" type="presOf" srcId="{0EE39FD0-1EF8-4B94-BACB-6E8FEF35BB20}" destId="{7F542FE0-AF27-4100-84CE-A5928EEB7361}" srcOrd="0" destOrd="0" presId="urn:microsoft.com/office/officeart/2005/8/layout/chevron2"/>
    <dgm:cxn modelId="{EC427FC5-4A66-4E00-B2DB-0A83EE3EEDDB}" type="presOf" srcId="{46002CA3-CB8D-4212-AD0B-6E6296D13039}" destId="{FCCD9FEE-4540-4285-84DE-7487ED98FC4B}" srcOrd="0" destOrd="0" presId="urn:microsoft.com/office/officeart/2005/8/layout/chevron2"/>
    <dgm:cxn modelId="{A97D3E80-3B48-4290-B60B-13B78F928537}" type="presParOf" srcId="{9B5AC0BA-418A-40CF-B555-F24F97B36DA9}" destId="{D8F8BBC8-3EDF-481B-8F3C-FAE21EDA8209}" srcOrd="0" destOrd="0" presId="urn:microsoft.com/office/officeart/2005/8/layout/chevron2"/>
    <dgm:cxn modelId="{49F88C1B-38D7-4E10-B13B-44A90C198927}" type="presParOf" srcId="{D8F8BBC8-3EDF-481B-8F3C-FAE21EDA8209}" destId="{E5B72C21-0DA2-4597-ABD8-2A8746B064B9}" srcOrd="0" destOrd="0" presId="urn:microsoft.com/office/officeart/2005/8/layout/chevron2"/>
    <dgm:cxn modelId="{27FBDC02-76AB-4EA4-9A05-96A34618BDA8}" type="presParOf" srcId="{D8F8BBC8-3EDF-481B-8F3C-FAE21EDA8209}" destId="{7F542FE0-AF27-4100-84CE-A5928EEB7361}" srcOrd="1" destOrd="0" presId="urn:microsoft.com/office/officeart/2005/8/layout/chevron2"/>
    <dgm:cxn modelId="{0A836919-B0E3-43F5-A621-141C2F9CD853}" type="presParOf" srcId="{9B5AC0BA-418A-40CF-B555-F24F97B36DA9}" destId="{3F8BF4FE-9A39-44B2-BAD9-5BE4A6D312D6}" srcOrd="1" destOrd="0" presId="urn:microsoft.com/office/officeart/2005/8/layout/chevron2"/>
    <dgm:cxn modelId="{E8C777A3-80A6-4AED-82F9-CE80D8FD48F6}" type="presParOf" srcId="{9B5AC0BA-418A-40CF-B555-F24F97B36DA9}" destId="{CF2ED05A-0721-4A34-8C74-4BC9CF8F6178}" srcOrd="2" destOrd="0" presId="urn:microsoft.com/office/officeart/2005/8/layout/chevron2"/>
    <dgm:cxn modelId="{05776B0D-2323-408F-902C-FC2D50C07FC4}" type="presParOf" srcId="{CF2ED05A-0721-4A34-8C74-4BC9CF8F6178}" destId="{30106464-DDD0-43C6-843A-5B7CAD1EE03A}" srcOrd="0" destOrd="0" presId="urn:microsoft.com/office/officeart/2005/8/layout/chevron2"/>
    <dgm:cxn modelId="{4A001DB7-8375-4548-B016-DE21ABC05F8A}" type="presParOf" srcId="{CF2ED05A-0721-4A34-8C74-4BC9CF8F6178}" destId="{B48BF94F-F25E-4BBA-8982-E68EB6ABDAEC}" srcOrd="1" destOrd="0" presId="urn:microsoft.com/office/officeart/2005/8/layout/chevron2"/>
    <dgm:cxn modelId="{21C453EE-DB17-4FDC-9AD5-CBE2060A27FB}" type="presParOf" srcId="{9B5AC0BA-418A-40CF-B555-F24F97B36DA9}" destId="{4BC80488-B9E6-4064-8A7E-0CFFF585B1DA}" srcOrd="3" destOrd="0" presId="urn:microsoft.com/office/officeart/2005/8/layout/chevron2"/>
    <dgm:cxn modelId="{B239A3EF-0270-4BAF-A144-28A3FF8A1705}" type="presParOf" srcId="{9B5AC0BA-418A-40CF-B555-F24F97B36DA9}" destId="{132455DD-1AD7-46F6-97C6-FC276EAC26F5}" srcOrd="4" destOrd="0" presId="urn:microsoft.com/office/officeart/2005/8/layout/chevron2"/>
    <dgm:cxn modelId="{6F38C16F-7143-4957-B29D-50E71320AA5B}" type="presParOf" srcId="{132455DD-1AD7-46F6-97C6-FC276EAC26F5}" destId="{99E7EFEB-257A-4B33-B4C6-672418E735A1}" srcOrd="0" destOrd="0" presId="urn:microsoft.com/office/officeart/2005/8/layout/chevron2"/>
    <dgm:cxn modelId="{AFEA318E-839B-4B69-AF7B-A4A9A5C2A263}" type="presParOf" srcId="{132455DD-1AD7-46F6-97C6-FC276EAC26F5}" destId="{E9560860-CA8A-41BE-B020-7AD7D85B9700}" srcOrd="1" destOrd="0" presId="urn:microsoft.com/office/officeart/2005/8/layout/chevron2"/>
    <dgm:cxn modelId="{968A0ED6-A976-449E-807A-897FB3EF052D}" type="presParOf" srcId="{9B5AC0BA-418A-40CF-B555-F24F97B36DA9}" destId="{B5339481-28F9-4DA6-B0EC-BC67B2A2D4BC}" srcOrd="5" destOrd="0" presId="urn:microsoft.com/office/officeart/2005/8/layout/chevron2"/>
    <dgm:cxn modelId="{729FC074-8E91-4A01-9A1E-BA1FDA32E514}" type="presParOf" srcId="{9B5AC0BA-418A-40CF-B555-F24F97B36DA9}" destId="{654610D7-6811-426C-990F-B25FFF2E41BA}" srcOrd="6" destOrd="0" presId="urn:microsoft.com/office/officeart/2005/8/layout/chevron2"/>
    <dgm:cxn modelId="{FC7702A4-405A-4525-BAD3-9D37B79A1A8B}" type="presParOf" srcId="{654610D7-6811-426C-990F-B25FFF2E41BA}" destId="{FCCD9FEE-4540-4285-84DE-7487ED98FC4B}" srcOrd="0" destOrd="0" presId="urn:microsoft.com/office/officeart/2005/8/layout/chevron2"/>
    <dgm:cxn modelId="{983C93F5-9DD1-4ACE-BBA7-11C61B3A2115}" type="presParOf" srcId="{654610D7-6811-426C-990F-B25FFF2E41BA}" destId="{F4D894BF-B62C-4FAF-B2EE-FBCA09D5D7F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2393C6D-4E03-4A1C-B814-FEF0A6F920CA}" type="doc">
      <dgm:prSet loTypeId="urn:microsoft.com/office/officeart/2005/8/layout/list1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A6432B22-6874-455E-A217-FBF7E9B0C3D9}">
      <dgm:prSet phldrT="[Texto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Total de Estrategias, Medidas y Acciones.</a:t>
          </a:r>
        </a:p>
      </dgm:t>
    </dgm:pt>
    <dgm:pt modelId="{B971BCAE-5D14-423C-93D2-6DDBE40CD6A5}" type="par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42FC26-3DDE-40B2-9C44-8CD73AAEF759}" type="sib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F234C60-9BE0-4134-BEF1-2F56F6EFC07E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Grado de avance global.</a:t>
          </a:r>
        </a:p>
      </dgm:t>
    </dgm:pt>
    <dgm:pt modelId="{5DD86A7E-FA47-43DE-92BA-80B3C9969962}" type="par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8292A14-095E-4EA3-AE0F-D1E28ED3BEF9}" type="sib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1B7A27-BDF7-4E74-BA25-D381858291C1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Graficas. </a:t>
          </a:r>
        </a:p>
      </dgm:t>
    </dgm:pt>
    <dgm:pt modelId="{FEF4D5B4-86E2-496B-8228-3E8A5094B609}" type="par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F344EDB-F3BD-47E6-BBA7-E63FCE5D93EF}" type="sib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9D35DC4-86D5-439A-980F-3D012AAAB7C6}" type="pres">
      <dgm:prSet presAssocID="{E2393C6D-4E03-4A1C-B814-FEF0A6F920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F74EF5-58E1-467A-8742-040DC920AA36}" type="pres">
      <dgm:prSet presAssocID="{A6432B22-6874-455E-A217-FBF7E9B0C3D9}" presName="parentLin" presStyleCnt="0"/>
      <dgm:spPr/>
    </dgm:pt>
    <dgm:pt modelId="{96E87346-5E81-4AB9-8CA3-EDEF7FEC61BB}" type="pres">
      <dgm:prSet presAssocID="{A6432B22-6874-455E-A217-FBF7E9B0C3D9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0DDF0CFD-89EA-4009-828A-39097A18215B}" type="pres">
      <dgm:prSet presAssocID="{A6432B22-6874-455E-A217-FBF7E9B0C3D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100F08-393C-4159-9481-A22D26BDC6EB}" type="pres">
      <dgm:prSet presAssocID="{A6432B22-6874-455E-A217-FBF7E9B0C3D9}" presName="negativeSpace" presStyleCnt="0"/>
      <dgm:spPr/>
    </dgm:pt>
    <dgm:pt modelId="{0DD1859F-ACBC-4942-872F-FFFD27A99F61}" type="pres">
      <dgm:prSet presAssocID="{A6432B22-6874-455E-A217-FBF7E9B0C3D9}" presName="childText" presStyleLbl="conFgAcc1" presStyleIdx="0" presStyleCnt="3">
        <dgm:presLayoutVars>
          <dgm:bulletEnabled val="1"/>
        </dgm:presLayoutVars>
      </dgm:prSet>
      <dgm:spPr/>
    </dgm:pt>
    <dgm:pt modelId="{01E97C6C-0519-4681-8D59-57266E5BBB3D}" type="pres">
      <dgm:prSet presAssocID="{1C42FC26-3DDE-40B2-9C44-8CD73AAEF759}" presName="spaceBetweenRectangles" presStyleCnt="0"/>
      <dgm:spPr/>
    </dgm:pt>
    <dgm:pt modelId="{3057A4B6-2160-411D-8082-7D917F96CA98}" type="pres">
      <dgm:prSet presAssocID="{2F234C60-9BE0-4134-BEF1-2F56F6EFC07E}" presName="parentLin" presStyleCnt="0"/>
      <dgm:spPr/>
    </dgm:pt>
    <dgm:pt modelId="{513C360B-80D0-4A66-AB23-3DAAD6C30766}" type="pres">
      <dgm:prSet presAssocID="{2F234C60-9BE0-4134-BEF1-2F56F6EFC07E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93A800C7-0EC2-4550-8D5D-E5E2AE56D5B1}" type="pres">
      <dgm:prSet presAssocID="{2F234C60-9BE0-4134-BEF1-2F56F6EFC07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5562D8-D3C1-46CF-9529-0EBC4EDFA958}" type="pres">
      <dgm:prSet presAssocID="{2F234C60-9BE0-4134-BEF1-2F56F6EFC07E}" presName="negativeSpace" presStyleCnt="0"/>
      <dgm:spPr/>
    </dgm:pt>
    <dgm:pt modelId="{4DCC4B50-D3DC-4910-9EAF-15DA76EF4447}" type="pres">
      <dgm:prSet presAssocID="{2F234C60-9BE0-4134-BEF1-2F56F6EFC07E}" presName="childText" presStyleLbl="conFgAcc1" presStyleIdx="1" presStyleCnt="3">
        <dgm:presLayoutVars>
          <dgm:bulletEnabled val="1"/>
        </dgm:presLayoutVars>
      </dgm:prSet>
      <dgm:spPr/>
    </dgm:pt>
    <dgm:pt modelId="{455CD1B8-7225-4EAD-A53D-ADA71752F2A6}" type="pres">
      <dgm:prSet presAssocID="{48292A14-095E-4EA3-AE0F-D1E28ED3BEF9}" presName="spaceBetweenRectangles" presStyleCnt="0"/>
      <dgm:spPr/>
    </dgm:pt>
    <dgm:pt modelId="{81BCEF98-B58F-4C4A-8C53-D82E6C1BE5BA}" type="pres">
      <dgm:prSet presAssocID="{9E1B7A27-BDF7-4E74-BA25-D381858291C1}" presName="parentLin" presStyleCnt="0"/>
      <dgm:spPr/>
    </dgm:pt>
    <dgm:pt modelId="{B9D6709C-DDD0-493E-91E9-B6E2BF6FDCFC}" type="pres">
      <dgm:prSet presAssocID="{9E1B7A27-BDF7-4E74-BA25-D381858291C1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12BF27D0-8DB4-42C4-A71A-6854C616B77F}" type="pres">
      <dgm:prSet presAssocID="{9E1B7A27-BDF7-4E74-BA25-D381858291C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C7E645-B348-4599-B234-86547FFA9484}" type="pres">
      <dgm:prSet presAssocID="{9E1B7A27-BDF7-4E74-BA25-D381858291C1}" presName="negativeSpace" presStyleCnt="0"/>
      <dgm:spPr/>
    </dgm:pt>
    <dgm:pt modelId="{2A97B602-CFF1-4F60-9163-E93758D3DBC5}" type="pres">
      <dgm:prSet presAssocID="{9E1B7A27-BDF7-4E74-BA25-D381858291C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07C1DAA-9EEA-41ED-AE7B-561CF469E4E2}" type="presOf" srcId="{A6432B22-6874-455E-A217-FBF7E9B0C3D9}" destId="{0DDF0CFD-89EA-4009-828A-39097A18215B}" srcOrd="1" destOrd="0" presId="urn:microsoft.com/office/officeart/2005/8/layout/list1"/>
    <dgm:cxn modelId="{8A00E751-4EC9-4C18-A96C-24C2096BBFD0}" type="presOf" srcId="{A6432B22-6874-455E-A217-FBF7E9B0C3D9}" destId="{96E87346-5E81-4AB9-8CA3-EDEF7FEC61BB}" srcOrd="0" destOrd="0" presId="urn:microsoft.com/office/officeart/2005/8/layout/list1"/>
    <dgm:cxn modelId="{0486DBD7-5DF1-4AF6-846C-BCC03F54E877}" srcId="{E2393C6D-4E03-4A1C-B814-FEF0A6F920CA}" destId="{9E1B7A27-BDF7-4E74-BA25-D381858291C1}" srcOrd="2" destOrd="0" parTransId="{FEF4D5B4-86E2-496B-8228-3E8A5094B609}" sibTransId="{FF344EDB-F3BD-47E6-BBA7-E63FCE5D93EF}"/>
    <dgm:cxn modelId="{DF3E859B-A5DD-4587-B262-D598EDE060D1}" type="presOf" srcId="{9E1B7A27-BDF7-4E74-BA25-D381858291C1}" destId="{12BF27D0-8DB4-42C4-A71A-6854C616B77F}" srcOrd="1" destOrd="0" presId="urn:microsoft.com/office/officeart/2005/8/layout/list1"/>
    <dgm:cxn modelId="{D7BAD941-9522-4D19-AF29-33B294D2D052}" type="presOf" srcId="{2F234C60-9BE0-4134-BEF1-2F56F6EFC07E}" destId="{513C360B-80D0-4A66-AB23-3DAAD6C30766}" srcOrd="0" destOrd="0" presId="urn:microsoft.com/office/officeart/2005/8/layout/list1"/>
    <dgm:cxn modelId="{82FD1ECF-C89A-4D7C-8252-31B6B4442FF9}" srcId="{E2393C6D-4E03-4A1C-B814-FEF0A6F920CA}" destId="{A6432B22-6874-455E-A217-FBF7E9B0C3D9}" srcOrd="0" destOrd="0" parTransId="{B971BCAE-5D14-423C-93D2-6DDBE40CD6A5}" sibTransId="{1C42FC26-3DDE-40B2-9C44-8CD73AAEF759}"/>
    <dgm:cxn modelId="{00D332C0-7149-4DD4-AEED-13FE3395BE2F}" srcId="{E2393C6D-4E03-4A1C-B814-FEF0A6F920CA}" destId="{2F234C60-9BE0-4134-BEF1-2F56F6EFC07E}" srcOrd="1" destOrd="0" parTransId="{5DD86A7E-FA47-43DE-92BA-80B3C9969962}" sibTransId="{48292A14-095E-4EA3-AE0F-D1E28ED3BEF9}"/>
    <dgm:cxn modelId="{E37577A4-B0B9-4C4A-880B-E450675E6D4D}" type="presOf" srcId="{2F234C60-9BE0-4134-BEF1-2F56F6EFC07E}" destId="{93A800C7-0EC2-4550-8D5D-E5E2AE56D5B1}" srcOrd="1" destOrd="0" presId="urn:microsoft.com/office/officeart/2005/8/layout/list1"/>
    <dgm:cxn modelId="{0C4CD327-405B-400E-9DB3-1DC0AAD69BAC}" type="presOf" srcId="{E2393C6D-4E03-4A1C-B814-FEF0A6F920CA}" destId="{F9D35DC4-86D5-439A-980F-3D012AAAB7C6}" srcOrd="0" destOrd="0" presId="urn:microsoft.com/office/officeart/2005/8/layout/list1"/>
    <dgm:cxn modelId="{45D7D243-0090-47B1-9191-E63E4E5ABD7B}" type="presOf" srcId="{9E1B7A27-BDF7-4E74-BA25-D381858291C1}" destId="{B9D6709C-DDD0-493E-91E9-B6E2BF6FDCFC}" srcOrd="0" destOrd="0" presId="urn:microsoft.com/office/officeart/2005/8/layout/list1"/>
    <dgm:cxn modelId="{27FF6D3D-A5BA-4C8D-AC6F-E570AF412C63}" type="presParOf" srcId="{F9D35DC4-86D5-439A-980F-3D012AAAB7C6}" destId="{37F74EF5-58E1-467A-8742-040DC920AA36}" srcOrd="0" destOrd="0" presId="urn:microsoft.com/office/officeart/2005/8/layout/list1"/>
    <dgm:cxn modelId="{A0439DE3-7F19-4B5A-B35F-550586B28226}" type="presParOf" srcId="{37F74EF5-58E1-467A-8742-040DC920AA36}" destId="{96E87346-5E81-4AB9-8CA3-EDEF7FEC61BB}" srcOrd="0" destOrd="0" presId="urn:microsoft.com/office/officeart/2005/8/layout/list1"/>
    <dgm:cxn modelId="{BB5CAE15-2F1F-461A-973E-4A2D2BB17428}" type="presParOf" srcId="{37F74EF5-58E1-467A-8742-040DC920AA36}" destId="{0DDF0CFD-89EA-4009-828A-39097A18215B}" srcOrd="1" destOrd="0" presId="urn:microsoft.com/office/officeart/2005/8/layout/list1"/>
    <dgm:cxn modelId="{AC7B2518-7770-44FE-84D1-D947C68AEB5A}" type="presParOf" srcId="{F9D35DC4-86D5-439A-980F-3D012AAAB7C6}" destId="{09100F08-393C-4159-9481-A22D26BDC6EB}" srcOrd="1" destOrd="0" presId="urn:microsoft.com/office/officeart/2005/8/layout/list1"/>
    <dgm:cxn modelId="{6B29C7B7-1A0D-4694-80D4-9FCBBE240073}" type="presParOf" srcId="{F9D35DC4-86D5-439A-980F-3D012AAAB7C6}" destId="{0DD1859F-ACBC-4942-872F-FFFD27A99F61}" srcOrd="2" destOrd="0" presId="urn:microsoft.com/office/officeart/2005/8/layout/list1"/>
    <dgm:cxn modelId="{49068B97-69D2-4919-89F7-675940760C77}" type="presParOf" srcId="{F9D35DC4-86D5-439A-980F-3D012AAAB7C6}" destId="{01E97C6C-0519-4681-8D59-57266E5BBB3D}" srcOrd="3" destOrd="0" presId="urn:microsoft.com/office/officeart/2005/8/layout/list1"/>
    <dgm:cxn modelId="{624DE4A7-27ED-48C4-AFA4-76DA36897092}" type="presParOf" srcId="{F9D35DC4-86D5-439A-980F-3D012AAAB7C6}" destId="{3057A4B6-2160-411D-8082-7D917F96CA98}" srcOrd="4" destOrd="0" presId="urn:microsoft.com/office/officeart/2005/8/layout/list1"/>
    <dgm:cxn modelId="{14827F8B-6AF2-4B97-A1F3-8B4939932AEC}" type="presParOf" srcId="{3057A4B6-2160-411D-8082-7D917F96CA98}" destId="{513C360B-80D0-4A66-AB23-3DAAD6C30766}" srcOrd="0" destOrd="0" presId="urn:microsoft.com/office/officeart/2005/8/layout/list1"/>
    <dgm:cxn modelId="{ED10C2DF-D25F-4AA4-B3EC-148C86B1538B}" type="presParOf" srcId="{3057A4B6-2160-411D-8082-7D917F96CA98}" destId="{93A800C7-0EC2-4550-8D5D-E5E2AE56D5B1}" srcOrd="1" destOrd="0" presId="urn:microsoft.com/office/officeart/2005/8/layout/list1"/>
    <dgm:cxn modelId="{2B5E1FEF-332E-42E4-B356-ECA968EDBE66}" type="presParOf" srcId="{F9D35DC4-86D5-439A-980F-3D012AAAB7C6}" destId="{9D5562D8-D3C1-46CF-9529-0EBC4EDFA958}" srcOrd="5" destOrd="0" presId="urn:microsoft.com/office/officeart/2005/8/layout/list1"/>
    <dgm:cxn modelId="{8EC725B7-11BC-4C82-865A-6CEF73C565CF}" type="presParOf" srcId="{F9D35DC4-86D5-439A-980F-3D012AAAB7C6}" destId="{4DCC4B50-D3DC-4910-9EAF-15DA76EF4447}" srcOrd="6" destOrd="0" presId="urn:microsoft.com/office/officeart/2005/8/layout/list1"/>
    <dgm:cxn modelId="{095872AF-C113-414F-AD25-B46308B9AAC9}" type="presParOf" srcId="{F9D35DC4-86D5-439A-980F-3D012AAAB7C6}" destId="{455CD1B8-7225-4EAD-A53D-ADA71752F2A6}" srcOrd="7" destOrd="0" presId="urn:microsoft.com/office/officeart/2005/8/layout/list1"/>
    <dgm:cxn modelId="{4C99D1B9-E9F8-4ED2-9A36-85FF371BA6CB}" type="presParOf" srcId="{F9D35DC4-86D5-439A-980F-3D012AAAB7C6}" destId="{81BCEF98-B58F-4C4A-8C53-D82E6C1BE5BA}" srcOrd="8" destOrd="0" presId="urn:microsoft.com/office/officeart/2005/8/layout/list1"/>
    <dgm:cxn modelId="{E5B4A192-A3D1-4B0D-9902-87374684B977}" type="presParOf" srcId="{81BCEF98-B58F-4C4A-8C53-D82E6C1BE5BA}" destId="{B9D6709C-DDD0-493E-91E9-B6E2BF6FDCFC}" srcOrd="0" destOrd="0" presId="urn:microsoft.com/office/officeart/2005/8/layout/list1"/>
    <dgm:cxn modelId="{5908B33C-4F1C-4B8C-B426-6D3EA4EB8BEB}" type="presParOf" srcId="{81BCEF98-B58F-4C4A-8C53-D82E6C1BE5BA}" destId="{12BF27D0-8DB4-42C4-A71A-6854C616B77F}" srcOrd="1" destOrd="0" presId="urn:microsoft.com/office/officeart/2005/8/layout/list1"/>
    <dgm:cxn modelId="{EFE03D5D-CD07-46BA-A455-8F8AB32A006E}" type="presParOf" srcId="{F9D35DC4-86D5-439A-980F-3D012AAAB7C6}" destId="{35C7E645-B348-4599-B234-86547FFA9484}" srcOrd="9" destOrd="0" presId="urn:microsoft.com/office/officeart/2005/8/layout/list1"/>
    <dgm:cxn modelId="{1BD3A041-F308-421C-B32D-6D96649AD36A}" type="presParOf" srcId="{F9D35DC4-86D5-439A-980F-3D012AAAB7C6}" destId="{2A97B602-CFF1-4F60-9163-E93758D3DBC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2393C6D-4E03-4A1C-B814-FEF0A6F920CA}" type="doc">
      <dgm:prSet loTypeId="urn:microsoft.com/office/officeart/2005/8/layout/default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A6432B22-6874-455E-A217-FBF7E9B0C3D9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Breve introducción por estrategia y sus avances.</a:t>
          </a:r>
        </a:p>
      </dgm:t>
    </dgm:pt>
    <dgm:pt modelId="{B971BCAE-5D14-423C-93D2-6DDBE40CD6A5}" type="par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42FC26-3DDE-40B2-9C44-8CD73AAEF759}" type="sib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F234C60-9BE0-4134-BEF1-2F56F6EFC07E}">
      <dgm:prSet phldrT="[Texto]"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Se presenta el objetivo, se analiza el desarrollo por medida y acción.</a:t>
          </a:r>
        </a:p>
      </dgm:t>
    </dgm:pt>
    <dgm:pt modelId="{5DD86A7E-FA47-43DE-92BA-80B3C9969962}" type="par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8292A14-095E-4EA3-AE0F-D1E28ED3BEF9}" type="sib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1B7A27-BDF7-4E74-BA25-D381858291C1}">
      <dgm:prSet phldrT="[Texto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Tabla Final que presenta el resultado, la evidencia y el avance</a:t>
          </a:r>
        </a:p>
      </dgm:t>
    </dgm:pt>
    <dgm:pt modelId="{FEF4D5B4-86E2-496B-8228-3E8A5094B609}" type="par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F344EDB-F3BD-47E6-BBA7-E63FCE5D93EF}" type="sib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08573FA-EF79-44CB-B928-F65BEC0D3A7B}" type="pres">
      <dgm:prSet presAssocID="{E2393C6D-4E03-4A1C-B814-FEF0A6F920C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C4F4B0B3-0341-42E0-A7F8-E0AC14F4A684}" type="pres">
      <dgm:prSet presAssocID="{A6432B22-6874-455E-A217-FBF7E9B0C3D9}" presName="node" presStyleLbl="node1" presStyleIdx="0" presStyleCnt="3" custLinFactNeighborX="-26" custLinFactNeighborY="-300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573EDC-6C7F-4898-9EF4-5D76AA1BAA87}" type="pres">
      <dgm:prSet presAssocID="{1C42FC26-3DDE-40B2-9C44-8CD73AAEF759}" presName="sibTrans" presStyleCnt="0"/>
      <dgm:spPr/>
    </dgm:pt>
    <dgm:pt modelId="{530A0474-D6F1-4004-A4C6-14FD7E1D0A9D}" type="pres">
      <dgm:prSet presAssocID="{2F234C60-9BE0-4134-BEF1-2F56F6EFC07E}" presName="node" presStyleLbl="node1" presStyleIdx="1" presStyleCnt="3" custLinFactNeighborX="-5147" custLinFactNeighborY="2208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7CC7EC4-4988-4A50-91F9-DECAF9CBD53F}" type="pres">
      <dgm:prSet presAssocID="{48292A14-095E-4EA3-AE0F-D1E28ED3BEF9}" presName="sibTrans" presStyleCnt="0"/>
      <dgm:spPr/>
    </dgm:pt>
    <dgm:pt modelId="{49F2BCDD-7DC1-445C-8929-795B5C016724}" type="pres">
      <dgm:prSet presAssocID="{9E1B7A27-BDF7-4E74-BA25-D381858291C1}" presName="node" presStyleLbl="node1" presStyleIdx="2" presStyleCnt="3" custLinFactNeighborY="1929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08C469B-5677-404D-855B-4F4BDC4E77A3}" type="presOf" srcId="{A6432B22-6874-455E-A217-FBF7E9B0C3D9}" destId="{C4F4B0B3-0341-42E0-A7F8-E0AC14F4A684}" srcOrd="0" destOrd="0" presId="urn:microsoft.com/office/officeart/2005/8/layout/default"/>
    <dgm:cxn modelId="{C02B4E2E-A159-4A3C-A857-230E48949CB3}" type="presOf" srcId="{2F234C60-9BE0-4134-BEF1-2F56F6EFC07E}" destId="{530A0474-D6F1-4004-A4C6-14FD7E1D0A9D}" srcOrd="0" destOrd="0" presId="urn:microsoft.com/office/officeart/2005/8/layout/default"/>
    <dgm:cxn modelId="{4D497722-0498-46E6-ABCB-CA484EE74C33}" type="presOf" srcId="{9E1B7A27-BDF7-4E74-BA25-D381858291C1}" destId="{49F2BCDD-7DC1-445C-8929-795B5C016724}" srcOrd="0" destOrd="0" presId="urn:microsoft.com/office/officeart/2005/8/layout/default"/>
    <dgm:cxn modelId="{82FD1ECF-C89A-4D7C-8252-31B6B4442FF9}" srcId="{E2393C6D-4E03-4A1C-B814-FEF0A6F920CA}" destId="{A6432B22-6874-455E-A217-FBF7E9B0C3D9}" srcOrd="0" destOrd="0" parTransId="{B971BCAE-5D14-423C-93D2-6DDBE40CD6A5}" sibTransId="{1C42FC26-3DDE-40B2-9C44-8CD73AAEF759}"/>
    <dgm:cxn modelId="{00D332C0-7149-4DD4-AEED-13FE3395BE2F}" srcId="{E2393C6D-4E03-4A1C-B814-FEF0A6F920CA}" destId="{2F234C60-9BE0-4134-BEF1-2F56F6EFC07E}" srcOrd="1" destOrd="0" parTransId="{5DD86A7E-FA47-43DE-92BA-80B3C9969962}" sibTransId="{48292A14-095E-4EA3-AE0F-D1E28ED3BEF9}"/>
    <dgm:cxn modelId="{0486DBD7-5DF1-4AF6-846C-BCC03F54E877}" srcId="{E2393C6D-4E03-4A1C-B814-FEF0A6F920CA}" destId="{9E1B7A27-BDF7-4E74-BA25-D381858291C1}" srcOrd="2" destOrd="0" parTransId="{FEF4D5B4-86E2-496B-8228-3E8A5094B609}" sibTransId="{FF344EDB-F3BD-47E6-BBA7-E63FCE5D93EF}"/>
    <dgm:cxn modelId="{438BDADA-D492-4E34-BA2E-2FE09A140325}" type="presOf" srcId="{E2393C6D-4E03-4A1C-B814-FEF0A6F920CA}" destId="{508573FA-EF79-44CB-B928-F65BEC0D3A7B}" srcOrd="0" destOrd="0" presId="urn:microsoft.com/office/officeart/2005/8/layout/default"/>
    <dgm:cxn modelId="{84C07476-8465-4F8C-8B26-5EBFA812EA45}" type="presParOf" srcId="{508573FA-EF79-44CB-B928-F65BEC0D3A7B}" destId="{C4F4B0B3-0341-42E0-A7F8-E0AC14F4A684}" srcOrd="0" destOrd="0" presId="urn:microsoft.com/office/officeart/2005/8/layout/default"/>
    <dgm:cxn modelId="{9150159F-614D-4995-9CCB-419063193246}" type="presParOf" srcId="{508573FA-EF79-44CB-B928-F65BEC0D3A7B}" destId="{0D573EDC-6C7F-4898-9EF4-5D76AA1BAA87}" srcOrd="1" destOrd="0" presId="urn:microsoft.com/office/officeart/2005/8/layout/default"/>
    <dgm:cxn modelId="{3E79E078-5CCF-4EB5-97DE-1DB99DA4B958}" type="presParOf" srcId="{508573FA-EF79-44CB-B928-F65BEC0D3A7B}" destId="{530A0474-D6F1-4004-A4C6-14FD7E1D0A9D}" srcOrd="2" destOrd="0" presId="urn:microsoft.com/office/officeart/2005/8/layout/default"/>
    <dgm:cxn modelId="{E3DF79EF-4B13-4D36-B70C-03A5FAA9EFFD}" type="presParOf" srcId="{508573FA-EF79-44CB-B928-F65BEC0D3A7B}" destId="{77CC7EC4-4988-4A50-91F9-DECAF9CBD53F}" srcOrd="3" destOrd="0" presId="urn:microsoft.com/office/officeart/2005/8/layout/default"/>
    <dgm:cxn modelId="{1634EF63-87AC-4FB5-939A-4FD082FB4E8C}" type="presParOf" srcId="{508573FA-EF79-44CB-B928-F65BEC0D3A7B}" destId="{49F2BCDD-7DC1-445C-8929-795B5C016724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D09BEAC-52A3-4AE5-BBAF-2AFF97FC7E4C}" type="doc">
      <dgm:prSet loTypeId="urn:microsoft.com/office/officeart/2005/8/layout/h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137B8BD7-67E8-4896-8EE6-D5066EF96095}">
      <dgm:prSet phldrT="[Texto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MX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Resultado</a:t>
          </a:r>
        </a:p>
      </dgm:t>
    </dgm:pt>
    <dgm:pt modelId="{A4DAC879-08D5-453C-A436-90332DDC4DE3}" type="parTrans" cxnId="{0EF9170D-EFC2-4371-A1F0-1D849C5A1F7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115DADF2-99A9-465B-8CA9-9BE6D7E782D9}" type="sibTrans" cxnId="{0EF9170D-EFC2-4371-A1F0-1D849C5A1F7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F4345948-91E7-4BA5-8CE0-6BCFC5CB1EC7}">
      <dgm:prSet phldrT="[Texto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MX" sz="1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NOM-047-SSA1-2011</a:t>
          </a:r>
        </a:p>
      </dgm:t>
    </dgm:pt>
    <dgm:pt modelId="{F32168CC-6282-4F19-87FF-4B35D8975509}" type="parTrans" cxnId="{1AE9E9F4-5E91-4F62-BDE0-5E572A5FFDF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E628E90-830E-48FC-8AE4-65D2C82E8172}" type="sibTrans" cxnId="{1AE9E9F4-5E91-4F62-BDE0-5E572A5FFDF9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D00E5ACA-F409-4BD8-A70D-FB39374721A6}">
      <dgm:prSet phldrT="[Texto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MX" sz="1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NOM-020-SSA1-2014</a:t>
          </a:r>
        </a:p>
      </dgm:t>
    </dgm:pt>
    <dgm:pt modelId="{649CBC06-F2DF-4243-BDA5-748B79091717}" type="parTrans" cxnId="{6E66D389-A2C2-4664-9F34-4DA5A7FFB2F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750FF9B-1166-4E76-8A49-EFD2772B869C}" type="sibTrans" cxnId="{6E66D389-A2C2-4664-9F34-4DA5A7FFB2F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558738C-A122-452F-9373-368316B9E11E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MX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Evidencia</a:t>
          </a:r>
        </a:p>
      </dgm:t>
    </dgm:pt>
    <dgm:pt modelId="{8BED40B6-6BA2-47FB-A21B-5E5E5CB467D4}" type="parTrans" cxnId="{ED12E6CE-50DA-4845-BE28-9A15C184DA5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2BC22AA-269F-497B-B5A8-D8012462BDFF}" type="sibTrans" cxnId="{ED12E6CE-50DA-4845-BE28-9A15C184DA5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62C105E9-F323-4A1F-9C00-447B6DC66444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MX" sz="1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Publicación en el Diario Oficial de la Federación 06 Junio 2012</a:t>
          </a:r>
          <a:endParaRPr lang="es-MX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958635B-66A6-48E4-898C-CEF656EB8EDA}" type="parTrans" cxnId="{8DC99FBF-15EB-40AD-82A1-F729BFB6FD4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6CB2E79-8A4B-4615-B443-0EE26C7DCECB}" type="sibTrans" cxnId="{8DC99FBF-15EB-40AD-82A1-F729BFB6FD4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0C4A9C5-6334-4F61-BAB7-796591498C2C}">
      <dgm:prSet phldrT="[Texto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s-MX" sz="1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Publicación en el Diario Oficial de la Federación 19 Agosto 2014</a:t>
          </a:r>
          <a:endParaRPr lang="es-MX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43525CB-F727-4518-B3B1-A2CA6A250301}" type="parTrans" cxnId="{DD74FF67-2057-4A00-92CB-678400481C4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CA87A39-6314-4B90-8AC6-B9CACB0D54B5}" type="sibTrans" cxnId="{DD74FF67-2057-4A00-92CB-678400481C4C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CC24998-CD41-4DAC-8A36-0D8B1319410D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Avance</a:t>
          </a:r>
        </a:p>
      </dgm:t>
    </dgm:pt>
    <dgm:pt modelId="{D14EBFAF-6C20-48D7-8CF6-1B80E663FEE9}" type="parTrans" cxnId="{69E8F03A-9012-4747-B0F9-0DCFC7BEB38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1885411-F2F2-48F5-9ACD-76F469DE6CD4}" type="sibTrans" cxnId="{69E8F03A-9012-4747-B0F9-0DCFC7BEB380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F4F1ECA-15F8-450F-8E75-A67FEC134005}">
      <dgm:prSet phldrT="[Texto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s-MX" sz="18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1F64578-E8D1-44ED-ADD0-1C4A28E23A84}" type="parTrans" cxnId="{6FE22CB6-BF94-486E-AA77-E78D7347277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C25085C-7C1F-4BFE-A17C-FF77A1BFE0E8}" type="sibTrans" cxnId="{6FE22CB6-BF94-486E-AA77-E78D7347277A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BDEF4063-D3EE-4B5A-B8FD-8AE94B17E01B}">
      <dgm:prSet phldrT="[Texto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s-MX" sz="18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730AA20-1898-4D61-ACC9-35FDC5BE6B24}" type="parTrans" cxnId="{3571042D-5B0C-4A00-9953-9BAEDD2D6B0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09A41297-BE08-4F79-96E5-9F2D5A834E65}" type="sibTrans" cxnId="{3571042D-5B0C-4A00-9953-9BAEDD2D6B0F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395C976A-A314-41C5-A6CA-36B6C3990704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es-MX" sz="20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44278AB-F1A1-4E9C-A9B4-97891A1DE053}" type="parTrans" cxnId="{69480CF5-E63B-498F-AD1E-AF1DF3B8892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5391B13-19C9-476B-9BCB-5CFB23D2A786}" type="sibTrans" cxnId="{69480CF5-E63B-498F-AD1E-AF1DF3B88925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ABA5E6EA-7DB5-42BF-8692-3652E3617FEC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MX" sz="20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Avance ÓPTIMO </a:t>
          </a:r>
          <a:endParaRPr lang="es-MX" sz="20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7A65C53-F2B7-4AFF-AC40-0C7420CEB7F0}" type="parTrans" cxnId="{FBB7E358-5A6B-451D-AB3F-2A9F6BB1861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204060DC-85C6-401D-90D7-42C1F5FB8DEB}" type="sibTrans" cxnId="{FBB7E358-5A6B-451D-AB3F-2A9F6BB18612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03A0403-F949-486B-AB4A-6BE6E9AC65B0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es-MX" sz="20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7A653B3-AADC-41CD-BAC3-DDBFA93AB85E}" type="parTrans" cxnId="{137640CD-87CB-428B-BBE8-6A4348644D3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4BFED004-380D-4CFD-B99F-F63E9E6AAA7A}" type="sibTrans" cxnId="{137640CD-87CB-428B-BBE8-6A4348644D3D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59B2EA0C-937F-465E-A4C8-0831E227D30A}">
      <dgm:prSet phldrT="[Texto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s-MX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857A76F7-BA7C-4333-B260-27AA7E6D520E}" type="parTrans" cxnId="{3FE6227D-3A77-42C4-99F5-DD836D94E9A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76F4946E-07CA-4772-8C33-282F51287323}" type="sibTrans" cxnId="{3FE6227D-3A77-42C4-99F5-DD836D94E9A7}">
      <dgm:prSet/>
      <dgm:spPr/>
      <dgm:t>
        <a:bodyPr/>
        <a:lstStyle/>
        <a:p>
          <a:endParaRPr lang="es-MX">
            <a:solidFill>
              <a:schemeClr val="tx1"/>
            </a:solidFill>
          </a:endParaRPr>
        </a:p>
      </dgm:t>
    </dgm:pt>
    <dgm:pt modelId="{ED5F3A05-FDEE-4826-A4C5-78FCB0BCB9DE}" type="pres">
      <dgm:prSet presAssocID="{2D09BEAC-52A3-4AE5-BBAF-2AFF97FC7E4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20CC5A8-D088-418E-B5A1-0E828D324C47}" type="pres">
      <dgm:prSet presAssocID="{137B8BD7-67E8-4896-8EE6-D5066EF9609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63CED7-F65E-4C86-A40E-4BAD4C23697B}" type="pres">
      <dgm:prSet presAssocID="{115DADF2-99A9-465B-8CA9-9BE6D7E782D9}" presName="sibTrans" presStyleCnt="0"/>
      <dgm:spPr/>
    </dgm:pt>
    <dgm:pt modelId="{423ADA3D-3103-457E-B3E4-8DB5ED902B8F}" type="pres">
      <dgm:prSet presAssocID="{0558738C-A122-452F-9373-368316B9E11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0340812-E018-4E79-AC9B-28A5DAD2BB75}" type="pres">
      <dgm:prSet presAssocID="{62BC22AA-269F-497B-B5A8-D8012462BDFF}" presName="sibTrans" presStyleCnt="0"/>
      <dgm:spPr/>
    </dgm:pt>
    <dgm:pt modelId="{9A58EA27-048F-4B7B-A6DF-2828E373FEA8}" type="pres">
      <dgm:prSet presAssocID="{4CC24998-CD41-4DAC-8A36-0D8B1319410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FE6227D-3A77-42C4-99F5-DD836D94E9A7}" srcId="{137B8BD7-67E8-4896-8EE6-D5066EF96095}" destId="{59B2EA0C-937F-465E-A4C8-0831E227D30A}" srcOrd="0" destOrd="0" parTransId="{857A76F7-BA7C-4333-B260-27AA7E6D520E}" sibTransId="{76F4946E-07CA-4772-8C33-282F51287323}"/>
    <dgm:cxn modelId="{B1F58032-5EA0-4D11-95D7-A235149505E7}" type="presOf" srcId="{BDEF4063-D3EE-4B5A-B8FD-8AE94B17E01B}" destId="{820CC5A8-D088-418E-B5A1-0E828D324C47}" srcOrd="0" destOrd="3" presId="urn:microsoft.com/office/officeart/2005/8/layout/hList6"/>
    <dgm:cxn modelId="{C2FCA4E8-AB7C-4AA6-8DB2-EFD6A30A1247}" type="presOf" srcId="{59B2EA0C-937F-465E-A4C8-0831E227D30A}" destId="{820CC5A8-D088-418E-B5A1-0E828D324C47}" srcOrd="0" destOrd="1" presId="urn:microsoft.com/office/officeart/2005/8/layout/hList6"/>
    <dgm:cxn modelId="{722AE7B5-1DB2-4D7B-B939-34882385C27E}" type="presOf" srcId="{403A0403-F949-486B-AB4A-6BE6E9AC65B0}" destId="{9A58EA27-048F-4B7B-A6DF-2828E373FEA8}" srcOrd="0" destOrd="3" presId="urn:microsoft.com/office/officeart/2005/8/layout/hList6"/>
    <dgm:cxn modelId="{AC26C5A4-68AA-40C7-9768-D28543915981}" type="presOf" srcId="{D00E5ACA-F409-4BD8-A70D-FB39374721A6}" destId="{820CC5A8-D088-418E-B5A1-0E828D324C47}" srcOrd="0" destOrd="5" presId="urn:microsoft.com/office/officeart/2005/8/layout/hList6"/>
    <dgm:cxn modelId="{DD74FF67-2057-4A00-92CB-678400481C4C}" srcId="{0558738C-A122-452F-9373-368316B9E11E}" destId="{E0C4A9C5-6334-4F61-BAB7-796591498C2C}" srcOrd="1" destOrd="0" parTransId="{443525CB-F727-4518-B3B1-A2CA6A250301}" sibTransId="{ECA87A39-6314-4B90-8AC6-B9CACB0D54B5}"/>
    <dgm:cxn modelId="{F4A43981-5AA1-41B4-B3E8-FA5D6A85B269}" type="presOf" srcId="{395C976A-A314-41C5-A6CA-36B6C3990704}" destId="{9A58EA27-048F-4B7B-A6DF-2828E373FEA8}" srcOrd="0" destOrd="1" presId="urn:microsoft.com/office/officeart/2005/8/layout/hList6"/>
    <dgm:cxn modelId="{69E8F03A-9012-4747-B0F9-0DCFC7BEB380}" srcId="{2D09BEAC-52A3-4AE5-BBAF-2AFF97FC7E4C}" destId="{4CC24998-CD41-4DAC-8A36-0D8B1319410D}" srcOrd="2" destOrd="0" parTransId="{D14EBFAF-6C20-48D7-8CF6-1B80E663FEE9}" sibTransId="{41885411-F2F2-48F5-9ACD-76F469DE6CD4}"/>
    <dgm:cxn modelId="{137640CD-87CB-428B-BBE8-6A4348644D3D}" srcId="{4CC24998-CD41-4DAC-8A36-0D8B1319410D}" destId="{403A0403-F949-486B-AB4A-6BE6E9AC65B0}" srcOrd="2" destOrd="0" parTransId="{37A653B3-AADC-41CD-BAC3-DDBFA93AB85E}" sibTransId="{4BFED004-380D-4CFD-B99F-F63E9E6AAA7A}"/>
    <dgm:cxn modelId="{69480CF5-E63B-498F-AD1E-AF1DF3B88925}" srcId="{4CC24998-CD41-4DAC-8A36-0D8B1319410D}" destId="{395C976A-A314-41C5-A6CA-36B6C3990704}" srcOrd="0" destOrd="0" parTransId="{444278AB-F1A1-4E9C-A9B4-97891A1DE053}" sibTransId="{E5391B13-19C9-476B-9BCB-5CFB23D2A786}"/>
    <dgm:cxn modelId="{A8EA4C68-6FD1-4175-97B5-B50F5CF3D955}" type="presOf" srcId="{4CC24998-CD41-4DAC-8A36-0D8B1319410D}" destId="{9A58EA27-048F-4B7B-A6DF-2828E373FEA8}" srcOrd="0" destOrd="0" presId="urn:microsoft.com/office/officeart/2005/8/layout/hList6"/>
    <dgm:cxn modelId="{6E66D389-A2C2-4664-9F34-4DA5A7FFB2FA}" srcId="{137B8BD7-67E8-4896-8EE6-D5066EF96095}" destId="{D00E5ACA-F409-4BD8-A70D-FB39374721A6}" srcOrd="4" destOrd="0" parTransId="{649CBC06-F2DF-4243-BDA5-748B79091717}" sibTransId="{2750FF9B-1166-4E76-8A49-EFD2772B869C}"/>
    <dgm:cxn modelId="{3571042D-5B0C-4A00-9953-9BAEDD2D6B0F}" srcId="{137B8BD7-67E8-4896-8EE6-D5066EF96095}" destId="{BDEF4063-D3EE-4B5A-B8FD-8AE94B17E01B}" srcOrd="2" destOrd="0" parTransId="{6730AA20-1898-4D61-ACC9-35FDC5BE6B24}" sibTransId="{09A41297-BE08-4F79-96E5-9F2D5A834E65}"/>
    <dgm:cxn modelId="{47DA2CEC-08FC-476F-8470-C2B5F3F4545C}" type="presOf" srcId="{62C105E9-F323-4A1F-9C00-447B6DC66444}" destId="{423ADA3D-3103-457E-B3E4-8DB5ED902B8F}" srcOrd="0" destOrd="1" presId="urn:microsoft.com/office/officeart/2005/8/layout/hList6"/>
    <dgm:cxn modelId="{3AA5E2C0-3C87-47AD-AB5E-0FAF21E7F45B}" type="presOf" srcId="{2D09BEAC-52A3-4AE5-BBAF-2AFF97FC7E4C}" destId="{ED5F3A05-FDEE-4826-A4C5-78FCB0BCB9DE}" srcOrd="0" destOrd="0" presId="urn:microsoft.com/office/officeart/2005/8/layout/hList6"/>
    <dgm:cxn modelId="{8DC99FBF-15EB-40AD-82A1-F729BFB6FD4D}" srcId="{0558738C-A122-452F-9373-368316B9E11E}" destId="{62C105E9-F323-4A1F-9C00-447B6DC66444}" srcOrd="0" destOrd="0" parTransId="{0958635B-66A6-48E4-898C-CEF656EB8EDA}" sibTransId="{46CB2E79-8A4B-4615-B443-0EE26C7DCECB}"/>
    <dgm:cxn modelId="{857D7A0D-D7B1-4A47-99DD-58E382AFCF88}" type="presOf" srcId="{137B8BD7-67E8-4896-8EE6-D5066EF96095}" destId="{820CC5A8-D088-418E-B5A1-0E828D324C47}" srcOrd="0" destOrd="0" presId="urn:microsoft.com/office/officeart/2005/8/layout/hList6"/>
    <dgm:cxn modelId="{48B35183-FD47-4FC2-987A-61E9AF1A71BE}" type="presOf" srcId="{AF4F1ECA-15F8-450F-8E75-A67FEC134005}" destId="{820CC5A8-D088-418E-B5A1-0E828D324C47}" srcOrd="0" destOrd="4" presId="urn:microsoft.com/office/officeart/2005/8/layout/hList6"/>
    <dgm:cxn modelId="{0ECAF7A5-FCF7-4925-8565-ED4165AAA29A}" type="presOf" srcId="{0558738C-A122-452F-9373-368316B9E11E}" destId="{423ADA3D-3103-457E-B3E4-8DB5ED902B8F}" srcOrd="0" destOrd="0" presId="urn:microsoft.com/office/officeart/2005/8/layout/hList6"/>
    <dgm:cxn modelId="{6FE22CB6-BF94-486E-AA77-E78D7347277A}" srcId="{137B8BD7-67E8-4896-8EE6-D5066EF96095}" destId="{AF4F1ECA-15F8-450F-8E75-A67FEC134005}" srcOrd="3" destOrd="0" parTransId="{21F64578-E8D1-44ED-ADD0-1C4A28E23A84}" sibTransId="{AC25085C-7C1F-4BFE-A17C-FF77A1BFE0E8}"/>
    <dgm:cxn modelId="{905D197F-FCD2-4179-A57E-F1F1A63559B3}" type="presOf" srcId="{E0C4A9C5-6334-4F61-BAB7-796591498C2C}" destId="{423ADA3D-3103-457E-B3E4-8DB5ED902B8F}" srcOrd="0" destOrd="2" presId="urn:microsoft.com/office/officeart/2005/8/layout/hList6"/>
    <dgm:cxn modelId="{4BCB04D3-4208-46DE-A286-5008AF27490A}" type="presOf" srcId="{ABA5E6EA-7DB5-42BF-8692-3652E3617FEC}" destId="{9A58EA27-048F-4B7B-A6DF-2828E373FEA8}" srcOrd="0" destOrd="2" presId="urn:microsoft.com/office/officeart/2005/8/layout/hList6"/>
    <dgm:cxn modelId="{ED12E6CE-50DA-4845-BE28-9A15C184DA57}" srcId="{2D09BEAC-52A3-4AE5-BBAF-2AFF97FC7E4C}" destId="{0558738C-A122-452F-9373-368316B9E11E}" srcOrd="1" destOrd="0" parTransId="{8BED40B6-6BA2-47FB-A21B-5E5E5CB467D4}" sibTransId="{62BC22AA-269F-497B-B5A8-D8012462BDFF}"/>
    <dgm:cxn modelId="{1AE9E9F4-5E91-4F62-BDE0-5E572A5FFDF9}" srcId="{137B8BD7-67E8-4896-8EE6-D5066EF96095}" destId="{F4345948-91E7-4BA5-8CE0-6BCFC5CB1EC7}" srcOrd="1" destOrd="0" parTransId="{F32168CC-6282-4F19-87FF-4B35D8975509}" sibTransId="{4E628E90-830E-48FC-8AE4-65D2C82E8172}"/>
    <dgm:cxn modelId="{0EF9170D-EFC2-4371-A1F0-1D849C5A1F79}" srcId="{2D09BEAC-52A3-4AE5-BBAF-2AFF97FC7E4C}" destId="{137B8BD7-67E8-4896-8EE6-D5066EF96095}" srcOrd="0" destOrd="0" parTransId="{A4DAC879-08D5-453C-A436-90332DDC4DE3}" sibTransId="{115DADF2-99A9-465B-8CA9-9BE6D7E782D9}"/>
    <dgm:cxn modelId="{FBB7E358-5A6B-451D-AB3F-2A9F6BB18612}" srcId="{4CC24998-CD41-4DAC-8A36-0D8B1319410D}" destId="{ABA5E6EA-7DB5-42BF-8692-3652E3617FEC}" srcOrd="1" destOrd="0" parTransId="{A7A65C53-F2B7-4AFF-AC40-0C7420CEB7F0}" sibTransId="{204060DC-85C6-401D-90D7-42C1F5FB8DEB}"/>
    <dgm:cxn modelId="{7FFCC96C-E824-4A3F-9997-E03D591A429C}" type="presOf" srcId="{F4345948-91E7-4BA5-8CE0-6BCFC5CB1EC7}" destId="{820CC5A8-D088-418E-B5A1-0E828D324C47}" srcOrd="0" destOrd="2" presId="urn:microsoft.com/office/officeart/2005/8/layout/hList6"/>
    <dgm:cxn modelId="{25EF7260-0EA6-4F81-86D1-02F634D1CBB8}" type="presParOf" srcId="{ED5F3A05-FDEE-4826-A4C5-78FCB0BCB9DE}" destId="{820CC5A8-D088-418E-B5A1-0E828D324C47}" srcOrd="0" destOrd="0" presId="urn:microsoft.com/office/officeart/2005/8/layout/hList6"/>
    <dgm:cxn modelId="{2E974E46-2E04-4788-925B-E44CAFB23F29}" type="presParOf" srcId="{ED5F3A05-FDEE-4826-A4C5-78FCB0BCB9DE}" destId="{B563CED7-F65E-4C86-A40E-4BAD4C23697B}" srcOrd="1" destOrd="0" presId="urn:microsoft.com/office/officeart/2005/8/layout/hList6"/>
    <dgm:cxn modelId="{7971A71B-6054-4C35-BA05-76E2A4F519B8}" type="presParOf" srcId="{ED5F3A05-FDEE-4826-A4C5-78FCB0BCB9DE}" destId="{423ADA3D-3103-457E-B3E4-8DB5ED902B8F}" srcOrd="2" destOrd="0" presId="urn:microsoft.com/office/officeart/2005/8/layout/hList6"/>
    <dgm:cxn modelId="{F5585ED2-9459-4A0F-BB25-4B8B10678DCB}" type="presParOf" srcId="{ED5F3A05-FDEE-4826-A4C5-78FCB0BCB9DE}" destId="{F0340812-E018-4E79-AC9B-28A5DAD2BB75}" srcOrd="3" destOrd="0" presId="urn:microsoft.com/office/officeart/2005/8/layout/hList6"/>
    <dgm:cxn modelId="{37472104-F5A5-4BB1-B00A-161AE0233A1F}" type="presParOf" srcId="{ED5F3A05-FDEE-4826-A4C5-78FCB0BCB9DE}" destId="{9A58EA27-048F-4B7B-A6DF-2828E373FEA8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2393C6D-4E03-4A1C-B814-FEF0A6F920CA}" type="doc">
      <dgm:prSet loTypeId="urn:microsoft.com/office/officeart/2005/8/layout/vList2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A6432B22-6874-455E-A217-FBF7E9B0C3D9}">
      <dgm:prSet phldrT="[Texto]" custT="1"/>
      <dgm:spPr>
        <a:solidFill>
          <a:schemeClr val="tx2"/>
        </a:solidFill>
      </dgm:spPr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Cedula de Operación Anual</a:t>
          </a:r>
        </a:p>
      </dgm:t>
    </dgm:pt>
    <dgm:pt modelId="{B971BCAE-5D14-423C-93D2-6DDBE40CD6A5}" type="par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42FC26-3DDE-40B2-9C44-8CD73AAEF759}" type="sib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F234C60-9BE0-4134-BEF1-2F56F6EFC07E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Inventario de Emisiones</a:t>
          </a:r>
        </a:p>
      </dgm:t>
    </dgm:pt>
    <dgm:pt modelId="{5DD86A7E-FA47-43DE-92BA-80B3C9969962}" type="par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8292A14-095E-4EA3-AE0F-D1E28ED3BEF9}" type="sib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A2574C4-4673-46E8-9E05-A723C9DAAAE8}" type="pres">
      <dgm:prSet presAssocID="{E2393C6D-4E03-4A1C-B814-FEF0A6F920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BE4BAB8-A640-4C79-8BFC-B6A52F6EEC66}" type="pres">
      <dgm:prSet presAssocID="{A6432B22-6874-455E-A217-FBF7E9B0C3D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75EADFD-3566-47F3-AB41-F0B0E64D91D6}" type="pres">
      <dgm:prSet presAssocID="{1C42FC26-3DDE-40B2-9C44-8CD73AAEF759}" presName="spacer" presStyleCnt="0"/>
      <dgm:spPr/>
    </dgm:pt>
    <dgm:pt modelId="{1EE664BB-B3ED-4F6A-AA34-16DE569C37FF}" type="pres">
      <dgm:prSet presAssocID="{2F234C60-9BE0-4134-BEF1-2F56F6EFC07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140A4E1-6D54-4692-A0F5-0F3D83B26B24}" type="presOf" srcId="{A6432B22-6874-455E-A217-FBF7E9B0C3D9}" destId="{2BE4BAB8-A640-4C79-8BFC-B6A52F6EEC66}" srcOrd="0" destOrd="0" presId="urn:microsoft.com/office/officeart/2005/8/layout/vList2"/>
    <dgm:cxn modelId="{00D332C0-7149-4DD4-AEED-13FE3395BE2F}" srcId="{E2393C6D-4E03-4A1C-B814-FEF0A6F920CA}" destId="{2F234C60-9BE0-4134-BEF1-2F56F6EFC07E}" srcOrd="1" destOrd="0" parTransId="{5DD86A7E-FA47-43DE-92BA-80B3C9969962}" sibTransId="{48292A14-095E-4EA3-AE0F-D1E28ED3BEF9}"/>
    <dgm:cxn modelId="{82FD1ECF-C89A-4D7C-8252-31B6B4442FF9}" srcId="{E2393C6D-4E03-4A1C-B814-FEF0A6F920CA}" destId="{A6432B22-6874-455E-A217-FBF7E9B0C3D9}" srcOrd="0" destOrd="0" parTransId="{B971BCAE-5D14-423C-93D2-6DDBE40CD6A5}" sibTransId="{1C42FC26-3DDE-40B2-9C44-8CD73AAEF759}"/>
    <dgm:cxn modelId="{0DFA68F5-65C8-47F1-91D3-29D025538DB3}" type="presOf" srcId="{E2393C6D-4E03-4A1C-B814-FEF0A6F920CA}" destId="{3A2574C4-4673-46E8-9E05-A723C9DAAAE8}" srcOrd="0" destOrd="0" presId="urn:microsoft.com/office/officeart/2005/8/layout/vList2"/>
    <dgm:cxn modelId="{A454EDCB-E0D5-4D20-BB81-194C48E0CE7C}" type="presOf" srcId="{2F234C60-9BE0-4134-BEF1-2F56F6EFC07E}" destId="{1EE664BB-B3ED-4F6A-AA34-16DE569C37FF}" srcOrd="0" destOrd="0" presId="urn:microsoft.com/office/officeart/2005/8/layout/vList2"/>
    <dgm:cxn modelId="{135A3C5E-DE5A-4034-AC92-CDC560AC11FA}" type="presParOf" srcId="{3A2574C4-4673-46E8-9E05-A723C9DAAAE8}" destId="{2BE4BAB8-A640-4C79-8BFC-B6A52F6EEC66}" srcOrd="0" destOrd="0" presId="urn:microsoft.com/office/officeart/2005/8/layout/vList2"/>
    <dgm:cxn modelId="{E16F9204-D5A3-4FF8-A53E-7292FD5C1884}" type="presParOf" srcId="{3A2574C4-4673-46E8-9E05-A723C9DAAAE8}" destId="{075EADFD-3566-47F3-AB41-F0B0E64D91D6}" srcOrd="1" destOrd="0" presId="urn:microsoft.com/office/officeart/2005/8/layout/vList2"/>
    <dgm:cxn modelId="{61349141-0FD3-42A4-9BBA-0B4B17FF7377}" type="presParOf" srcId="{3A2574C4-4673-46E8-9E05-A723C9DAAAE8}" destId="{1EE664BB-B3ED-4F6A-AA34-16DE569C37F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7647E13-8076-45FC-B2CE-2986F3062796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6DEA801-C5D4-4BF6-B45B-1C807B5498FD}">
      <dgm:prSet phldrT="[Texto]" custT="1"/>
      <dgm:spPr/>
      <dgm:t>
        <a:bodyPr/>
        <a:lstStyle/>
        <a:p>
          <a:r>
            <a:rPr lang="es-MX" sz="2000" dirty="0"/>
            <a:t>Por Consensar</a:t>
          </a:r>
        </a:p>
      </dgm:t>
    </dgm:pt>
    <dgm:pt modelId="{115BA484-465D-486E-A4C8-39E75999E05E}" type="parTrans" cxnId="{0DC33CDE-5793-4D21-93FC-FF8AFDBD488F}">
      <dgm:prSet/>
      <dgm:spPr/>
      <dgm:t>
        <a:bodyPr/>
        <a:lstStyle/>
        <a:p>
          <a:endParaRPr lang="es-MX"/>
        </a:p>
      </dgm:t>
    </dgm:pt>
    <dgm:pt modelId="{7FEE01C1-296E-425B-902B-C13DFCBF9223}" type="sibTrans" cxnId="{0DC33CDE-5793-4D21-93FC-FF8AFDBD488F}">
      <dgm:prSet/>
      <dgm:spPr/>
      <dgm:t>
        <a:bodyPr/>
        <a:lstStyle/>
        <a:p>
          <a:endParaRPr lang="es-MX"/>
        </a:p>
      </dgm:t>
    </dgm:pt>
    <dgm:pt modelId="{B5099B4F-8A00-42E3-B53A-76F348B2D816}">
      <dgm:prSet phldrT="[Texto]" custT="1"/>
      <dgm:spPr/>
      <dgm:t>
        <a:bodyPr/>
        <a:lstStyle/>
        <a:p>
          <a:r>
            <a:rPr lang="es-MX" sz="3600" dirty="0"/>
            <a:t>Tlaxcala</a:t>
          </a:r>
        </a:p>
      </dgm:t>
    </dgm:pt>
    <dgm:pt modelId="{53E2FFC8-33DC-4B40-A746-0E4D0D19199F}" type="parTrans" cxnId="{44F16FF4-EDE1-4010-BDB5-DF5700C1D5A4}">
      <dgm:prSet/>
      <dgm:spPr/>
      <dgm:t>
        <a:bodyPr/>
        <a:lstStyle/>
        <a:p>
          <a:endParaRPr lang="es-MX"/>
        </a:p>
      </dgm:t>
    </dgm:pt>
    <dgm:pt modelId="{417B00C8-A7EC-4526-8785-16BC10986C7C}" type="sibTrans" cxnId="{44F16FF4-EDE1-4010-BDB5-DF5700C1D5A4}">
      <dgm:prSet/>
      <dgm:spPr/>
      <dgm:t>
        <a:bodyPr/>
        <a:lstStyle/>
        <a:p>
          <a:endParaRPr lang="es-MX"/>
        </a:p>
      </dgm:t>
    </dgm:pt>
    <dgm:pt modelId="{815C46EA-4416-4EBA-AF88-810ABFF1DA4D}">
      <dgm:prSet phldrT="[Texto]" custT="1"/>
      <dgm:spPr/>
      <dgm:t>
        <a:bodyPr/>
        <a:lstStyle/>
        <a:p>
          <a:r>
            <a:rPr lang="es-MX" sz="3600" dirty="0"/>
            <a:t>Querétaro</a:t>
          </a:r>
        </a:p>
      </dgm:t>
    </dgm:pt>
    <dgm:pt modelId="{752F09C7-87C4-483D-AF14-7FCF85D5BFAB}" type="parTrans" cxnId="{2FC1C8DD-C5D9-4133-B459-978C80523CD3}">
      <dgm:prSet/>
      <dgm:spPr/>
      <dgm:t>
        <a:bodyPr/>
        <a:lstStyle/>
        <a:p>
          <a:endParaRPr lang="es-MX"/>
        </a:p>
      </dgm:t>
    </dgm:pt>
    <dgm:pt modelId="{30ECF43D-A403-4708-9A87-2FC9372E3092}" type="sibTrans" cxnId="{2FC1C8DD-C5D9-4133-B459-978C80523CD3}">
      <dgm:prSet/>
      <dgm:spPr/>
      <dgm:t>
        <a:bodyPr/>
        <a:lstStyle/>
        <a:p>
          <a:endParaRPr lang="es-MX"/>
        </a:p>
      </dgm:t>
    </dgm:pt>
    <dgm:pt modelId="{8EEC503D-D1AB-4C44-AC0B-3D5B812F7927}">
      <dgm:prSet phldrT="[Texto]" custT="1"/>
      <dgm:spPr/>
      <dgm:t>
        <a:bodyPr/>
        <a:lstStyle/>
        <a:p>
          <a:r>
            <a:rPr lang="es-MX" sz="3600" dirty="0"/>
            <a:t>Puebla</a:t>
          </a:r>
        </a:p>
        <a:p>
          <a:endParaRPr lang="es-MX" sz="2500" dirty="0"/>
        </a:p>
        <a:p>
          <a:endParaRPr lang="es-MX" sz="2500" dirty="0"/>
        </a:p>
      </dgm:t>
    </dgm:pt>
    <dgm:pt modelId="{50C4E68B-EF3C-4271-AC29-61DEBCE53A16}" type="parTrans" cxnId="{9B9F3156-1D34-4B63-941E-035AD7442D9A}">
      <dgm:prSet/>
      <dgm:spPr/>
      <dgm:t>
        <a:bodyPr/>
        <a:lstStyle/>
        <a:p>
          <a:endParaRPr lang="es-MX"/>
        </a:p>
      </dgm:t>
    </dgm:pt>
    <dgm:pt modelId="{459B8EFE-CCEB-4BDC-855B-9F29BAF143D5}" type="sibTrans" cxnId="{9B9F3156-1D34-4B63-941E-035AD7442D9A}">
      <dgm:prSet/>
      <dgm:spPr/>
      <dgm:t>
        <a:bodyPr/>
        <a:lstStyle/>
        <a:p>
          <a:endParaRPr lang="es-MX"/>
        </a:p>
      </dgm:t>
    </dgm:pt>
    <dgm:pt modelId="{9603CDDE-4B88-4957-9000-9E413840EF87}" type="pres">
      <dgm:prSet presAssocID="{27647E13-8076-45FC-B2CE-2986F3062796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BAAE31A6-C11D-46E8-B7F0-27107D52EB8E}" type="pres">
      <dgm:prSet presAssocID="{86DEA801-C5D4-4BF6-B45B-1C807B5498FD}" presName="thickLine" presStyleLbl="alignNode1" presStyleIdx="0" presStyleCnt="1"/>
      <dgm:spPr/>
    </dgm:pt>
    <dgm:pt modelId="{A585C89C-0B59-4D72-8BEF-7BF9BE1D9B7B}" type="pres">
      <dgm:prSet presAssocID="{86DEA801-C5D4-4BF6-B45B-1C807B5498FD}" presName="horz1" presStyleCnt="0"/>
      <dgm:spPr/>
    </dgm:pt>
    <dgm:pt modelId="{F33C5B90-5250-496A-B2C8-FE987462640F}" type="pres">
      <dgm:prSet presAssocID="{86DEA801-C5D4-4BF6-B45B-1C807B5498FD}" presName="tx1" presStyleLbl="revTx" presStyleIdx="0" presStyleCnt="4" custScaleX="217536"/>
      <dgm:spPr/>
      <dgm:t>
        <a:bodyPr/>
        <a:lstStyle/>
        <a:p>
          <a:endParaRPr lang="es-MX"/>
        </a:p>
      </dgm:t>
    </dgm:pt>
    <dgm:pt modelId="{F724E8FF-34C5-48FF-9926-7FD1430BA3D8}" type="pres">
      <dgm:prSet presAssocID="{86DEA801-C5D4-4BF6-B45B-1C807B5498FD}" presName="vert1" presStyleCnt="0"/>
      <dgm:spPr/>
    </dgm:pt>
    <dgm:pt modelId="{BDDD1130-FC0E-431F-A3E4-A4C72BFBCC54}" type="pres">
      <dgm:prSet presAssocID="{B5099B4F-8A00-42E3-B53A-76F348B2D816}" presName="vertSpace2a" presStyleCnt="0"/>
      <dgm:spPr/>
    </dgm:pt>
    <dgm:pt modelId="{A66EEF31-1993-48B6-9E6D-73F3477FEFCE}" type="pres">
      <dgm:prSet presAssocID="{B5099B4F-8A00-42E3-B53A-76F348B2D816}" presName="horz2" presStyleCnt="0"/>
      <dgm:spPr/>
    </dgm:pt>
    <dgm:pt modelId="{0B7BF7EC-363D-4708-BBE7-88CA4AF5F8E5}" type="pres">
      <dgm:prSet presAssocID="{B5099B4F-8A00-42E3-B53A-76F348B2D816}" presName="horzSpace2" presStyleCnt="0"/>
      <dgm:spPr/>
    </dgm:pt>
    <dgm:pt modelId="{31FED898-C2FB-4E4A-AE4F-2EBB0C64B03E}" type="pres">
      <dgm:prSet presAssocID="{B5099B4F-8A00-42E3-B53A-76F348B2D816}" presName="tx2" presStyleLbl="revTx" presStyleIdx="1" presStyleCnt="4" custScaleY="39208"/>
      <dgm:spPr/>
      <dgm:t>
        <a:bodyPr/>
        <a:lstStyle/>
        <a:p>
          <a:endParaRPr lang="es-MX"/>
        </a:p>
      </dgm:t>
    </dgm:pt>
    <dgm:pt modelId="{98E02417-D494-4A82-89EF-89B27D82FF00}" type="pres">
      <dgm:prSet presAssocID="{B5099B4F-8A00-42E3-B53A-76F348B2D816}" presName="vert2" presStyleCnt="0"/>
      <dgm:spPr/>
    </dgm:pt>
    <dgm:pt modelId="{3582DBC6-E438-4657-A91D-C03DE3160798}" type="pres">
      <dgm:prSet presAssocID="{B5099B4F-8A00-42E3-B53A-76F348B2D816}" presName="thinLine2b" presStyleLbl="callout" presStyleIdx="0" presStyleCnt="3" custLinFactY="-100000" custLinFactNeighborY="-183023"/>
      <dgm:spPr/>
    </dgm:pt>
    <dgm:pt modelId="{6AE69FD6-3E87-4DA8-9811-3210F6859148}" type="pres">
      <dgm:prSet presAssocID="{B5099B4F-8A00-42E3-B53A-76F348B2D816}" presName="vertSpace2b" presStyleCnt="0"/>
      <dgm:spPr/>
    </dgm:pt>
    <dgm:pt modelId="{68E10C86-CEB3-4349-9C7B-82A57E0E8EC6}" type="pres">
      <dgm:prSet presAssocID="{815C46EA-4416-4EBA-AF88-810ABFF1DA4D}" presName="horz2" presStyleCnt="0"/>
      <dgm:spPr/>
    </dgm:pt>
    <dgm:pt modelId="{F91D516C-7A09-4427-96E0-AB0B7363B822}" type="pres">
      <dgm:prSet presAssocID="{815C46EA-4416-4EBA-AF88-810ABFF1DA4D}" presName="horzSpace2" presStyleCnt="0"/>
      <dgm:spPr/>
    </dgm:pt>
    <dgm:pt modelId="{0DC21BDC-A096-4D59-8B9E-5807F470C0ED}" type="pres">
      <dgm:prSet presAssocID="{815C46EA-4416-4EBA-AF88-810ABFF1DA4D}" presName="tx2" presStyleLbl="revTx" presStyleIdx="2" presStyleCnt="4" custScaleY="30638" custLinFactNeighborX="19" custLinFactNeighborY="-1020"/>
      <dgm:spPr/>
      <dgm:t>
        <a:bodyPr/>
        <a:lstStyle/>
        <a:p>
          <a:endParaRPr lang="es-MX"/>
        </a:p>
      </dgm:t>
    </dgm:pt>
    <dgm:pt modelId="{6584E007-2D73-43E1-B944-BBA1D2A3A467}" type="pres">
      <dgm:prSet presAssocID="{815C46EA-4416-4EBA-AF88-810ABFF1DA4D}" presName="vert2" presStyleCnt="0"/>
      <dgm:spPr/>
    </dgm:pt>
    <dgm:pt modelId="{A632C1B5-BEB3-496D-B8B9-2126A69980A9}" type="pres">
      <dgm:prSet presAssocID="{815C46EA-4416-4EBA-AF88-810ABFF1DA4D}" presName="thinLine2b" presStyleLbl="callout" presStyleIdx="1" presStyleCnt="3" custLinFactNeighborX="535" custLinFactNeighborY="-29154"/>
      <dgm:spPr/>
    </dgm:pt>
    <dgm:pt modelId="{75015E46-5A4F-4EE4-87A4-FD5E1DE0A24E}" type="pres">
      <dgm:prSet presAssocID="{815C46EA-4416-4EBA-AF88-810ABFF1DA4D}" presName="vertSpace2b" presStyleCnt="0"/>
      <dgm:spPr/>
    </dgm:pt>
    <dgm:pt modelId="{07F27B35-534A-4F16-9179-F3D45F13316C}" type="pres">
      <dgm:prSet presAssocID="{8EEC503D-D1AB-4C44-AC0B-3D5B812F7927}" presName="horz2" presStyleCnt="0"/>
      <dgm:spPr/>
    </dgm:pt>
    <dgm:pt modelId="{B8275CC3-0142-4B09-BCAE-C783C310102B}" type="pres">
      <dgm:prSet presAssocID="{8EEC503D-D1AB-4C44-AC0B-3D5B812F7927}" presName="horzSpace2" presStyleCnt="0"/>
      <dgm:spPr/>
    </dgm:pt>
    <dgm:pt modelId="{A7D9A07E-ECAE-406A-ADBA-9E8FA671DE7C}" type="pres">
      <dgm:prSet presAssocID="{8EEC503D-D1AB-4C44-AC0B-3D5B812F7927}" presName="tx2" presStyleLbl="revTx" presStyleIdx="3" presStyleCnt="4" custScaleY="43852"/>
      <dgm:spPr/>
      <dgm:t>
        <a:bodyPr/>
        <a:lstStyle/>
        <a:p>
          <a:endParaRPr lang="es-MX"/>
        </a:p>
      </dgm:t>
    </dgm:pt>
    <dgm:pt modelId="{422E44BA-3C7F-4B08-9CEE-A30CC534A708}" type="pres">
      <dgm:prSet presAssocID="{8EEC503D-D1AB-4C44-AC0B-3D5B812F7927}" presName="vert2" presStyleCnt="0"/>
      <dgm:spPr/>
    </dgm:pt>
    <dgm:pt modelId="{B094D3D0-388A-4A6F-A901-B80C32A971C6}" type="pres">
      <dgm:prSet presAssocID="{8EEC503D-D1AB-4C44-AC0B-3D5B812F7927}" presName="thinLine2b" presStyleLbl="callout" presStyleIdx="2" presStyleCnt="3" custLinFactY="-200000" custLinFactNeighborX="830" custLinFactNeighborY="-235340"/>
      <dgm:spPr/>
    </dgm:pt>
    <dgm:pt modelId="{1AB76F2C-A34C-4750-8705-0C12264CEFB4}" type="pres">
      <dgm:prSet presAssocID="{8EEC503D-D1AB-4C44-AC0B-3D5B812F7927}" presName="vertSpace2b" presStyleCnt="0"/>
      <dgm:spPr/>
    </dgm:pt>
  </dgm:ptLst>
  <dgm:cxnLst>
    <dgm:cxn modelId="{9B643502-820E-4685-9503-2BCDBD2BAE1F}" type="presOf" srcId="{86DEA801-C5D4-4BF6-B45B-1C807B5498FD}" destId="{F33C5B90-5250-496A-B2C8-FE987462640F}" srcOrd="0" destOrd="0" presId="urn:microsoft.com/office/officeart/2008/layout/LinedList"/>
    <dgm:cxn modelId="{2FC1C8DD-C5D9-4133-B459-978C80523CD3}" srcId="{86DEA801-C5D4-4BF6-B45B-1C807B5498FD}" destId="{815C46EA-4416-4EBA-AF88-810ABFF1DA4D}" srcOrd="1" destOrd="0" parTransId="{752F09C7-87C4-483D-AF14-7FCF85D5BFAB}" sibTransId="{30ECF43D-A403-4708-9A87-2FC9372E3092}"/>
    <dgm:cxn modelId="{0DC33CDE-5793-4D21-93FC-FF8AFDBD488F}" srcId="{27647E13-8076-45FC-B2CE-2986F3062796}" destId="{86DEA801-C5D4-4BF6-B45B-1C807B5498FD}" srcOrd="0" destOrd="0" parTransId="{115BA484-465D-486E-A4C8-39E75999E05E}" sibTransId="{7FEE01C1-296E-425B-902B-C13DFCBF9223}"/>
    <dgm:cxn modelId="{41364B78-50DD-4E8B-B865-6B66246C6244}" type="presOf" srcId="{8EEC503D-D1AB-4C44-AC0B-3D5B812F7927}" destId="{A7D9A07E-ECAE-406A-ADBA-9E8FA671DE7C}" srcOrd="0" destOrd="0" presId="urn:microsoft.com/office/officeart/2008/layout/LinedList"/>
    <dgm:cxn modelId="{44F16FF4-EDE1-4010-BDB5-DF5700C1D5A4}" srcId="{86DEA801-C5D4-4BF6-B45B-1C807B5498FD}" destId="{B5099B4F-8A00-42E3-B53A-76F348B2D816}" srcOrd="0" destOrd="0" parTransId="{53E2FFC8-33DC-4B40-A746-0E4D0D19199F}" sibTransId="{417B00C8-A7EC-4526-8785-16BC10986C7C}"/>
    <dgm:cxn modelId="{8464931B-219E-4498-BCA0-065CA1067B9A}" type="presOf" srcId="{27647E13-8076-45FC-B2CE-2986F3062796}" destId="{9603CDDE-4B88-4957-9000-9E413840EF87}" srcOrd="0" destOrd="0" presId="urn:microsoft.com/office/officeart/2008/layout/LinedList"/>
    <dgm:cxn modelId="{9B9F3156-1D34-4B63-941E-035AD7442D9A}" srcId="{86DEA801-C5D4-4BF6-B45B-1C807B5498FD}" destId="{8EEC503D-D1AB-4C44-AC0B-3D5B812F7927}" srcOrd="2" destOrd="0" parTransId="{50C4E68B-EF3C-4271-AC29-61DEBCE53A16}" sibTransId="{459B8EFE-CCEB-4BDC-855B-9F29BAF143D5}"/>
    <dgm:cxn modelId="{017BEA90-763D-410A-984A-E920C65DA0ED}" type="presOf" srcId="{815C46EA-4416-4EBA-AF88-810ABFF1DA4D}" destId="{0DC21BDC-A096-4D59-8B9E-5807F470C0ED}" srcOrd="0" destOrd="0" presId="urn:microsoft.com/office/officeart/2008/layout/LinedList"/>
    <dgm:cxn modelId="{BF2EC8E6-0F35-4507-A5C6-D55B7C63D473}" type="presOf" srcId="{B5099B4F-8A00-42E3-B53A-76F348B2D816}" destId="{31FED898-C2FB-4E4A-AE4F-2EBB0C64B03E}" srcOrd="0" destOrd="0" presId="urn:microsoft.com/office/officeart/2008/layout/LinedList"/>
    <dgm:cxn modelId="{171B6745-E3B0-4972-9C6E-00BD7B701141}" type="presParOf" srcId="{9603CDDE-4B88-4957-9000-9E413840EF87}" destId="{BAAE31A6-C11D-46E8-B7F0-27107D52EB8E}" srcOrd="0" destOrd="0" presId="urn:microsoft.com/office/officeart/2008/layout/LinedList"/>
    <dgm:cxn modelId="{820DD785-0C0F-4E67-8095-02A520310348}" type="presParOf" srcId="{9603CDDE-4B88-4957-9000-9E413840EF87}" destId="{A585C89C-0B59-4D72-8BEF-7BF9BE1D9B7B}" srcOrd="1" destOrd="0" presId="urn:microsoft.com/office/officeart/2008/layout/LinedList"/>
    <dgm:cxn modelId="{93C15A2C-292D-46C7-A887-223E09C20A73}" type="presParOf" srcId="{A585C89C-0B59-4D72-8BEF-7BF9BE1D9B7B}" destId="{F33C5B90-5250-496A-B2C8-FE987462640F}" srcOrd="0" destOrd="0" presId="urn:microsoft.com/office/officeart/2008/layout/LinedList"/>
    <dgm:cxn modelId="{B4E7FA4D-358A-4A10-AA75-F67E56D6746A}" type="presParOf" srcId="{A585C89C-0B59-4D72-8BEF-7BF9BE1D9B7B}" destId="{F724E8FF-34C5-48FF-9926-7FD1430BA3D8}" srcOrd="1" destOrd="0" presId="urn:microsoft.com/office/officeart/2008/layout/LinedList"/>
    <dgm:cxn modelId="{13C4F60B-F13B-468E-BD39-B59382F33AA7}" type="presParOf" srcId="{F724E8FF-34C5-48FF-9926-7FD1430BA3D8}" destId="{BDDD1130-FC0E-431F-A3E4-A4C72BFBCC54}" srcOrd="0" destOrd="0" presId="urn:microsoft.com/office/officeart/2008/layout/LinedList"/>
    <dgm:cxn modelId="{739C3969-1A7B-4F82-A5A8-7605023F281D}" type="presParOf" srcId="{F724E8FF-34C5-48FF-9926-7FD1430BA3D8}" destId="{A66EEF31-1993-48B6-9E6D-73F3477FEFCE}" srcOrd="1" destOrd="0" presId="urn:microsoft.com/office/officeart/2008/layout/LinedList"/>
    <dgm:cxn modelId="{5BB4648A-E0E1-4F97-AC78-2B20D437D19E}" type="presParOf" srcId="{A66EEF31-1993-48B6-9E6D-73F3477FEFCE}" destId="{0B7BF7EC-363D-4708-BBE7-88CA4AF5F8E5}" srcOrd="0" destOrd="0" presId="urn:microsoft.com/office/officeart/2008/layout/LinedList"/>
    <dgm:cxn modelId="{80439C36-20D5-44D7-B015-9E9493ED979B}" type="presParOf" srcId="{A66EEF31-1993-48B6-9E6D-73F3477FEFCE}" destId="{31FED898-C2FB-4E4A-AE4F-2EBB0C64B03E}" srcOrd="1" destOrd="0" presId="urn:microsoft.com/office/officeart/2008/layout/LinedList"/>
    <dgm:cxn modelId="{960A349E-F68F-4BFA-81BD-34CD12B35FD8}" type="presParOf" srcId="{A66EEF31-1993-48B6-9E6D-73F3477FEFCE}" destId="{98E02417-D494-4A82-89EF-89B27D82FF00}" srcOrd="2" destOrd="0" presId="urn:microsoft.com/office/officeart/2008/layout/LinedList"/>
    <dgm:cxn modelId="{1E07D99E-5804-4A0E-BEAA-71933BFFCAAD}" type="presParOf" srcId="{F724E8FF-34C5-48FF-9926-7FD1430BA3D8}" destId="{3582DBC6-E438-4657-A91D-C03DE3160798}" srcOrd="2" destOrd="0" presId="urn:microsoft.com/office/officeart/2008/layout/LinedList"/>
    <dgm:cxn modelId="{B6581E23-A4DD-4A58-992D-92BF45D80932}" type="presParOf" srcId="{F724E8FF-34C5-48FF-9926-7FD1430BA3D8}" destId="{6AE69FD6-3E87-4DA8-9811-3210F6859148}" srcOrd="3" destOrd="0" presId="urn:microsoft.com/office/officeart/2008/layout/LinedList"/>
    <dgm:cxn modelId="{405CCE2C-0123-49C4-8E4B-187F088E8819}" type="presParOf" srcId="{F724E8FF-34C5-48FF-9926-7FD1430BA3D8}" destId="{68E10C86-CEB3-4349-9C7B-82A57E0E8EC6}" srcOrd="4" destOrd="0" presId="urn:microsoft.com/office/officeart/2008/layout/LinedList"/>
    <dgm:cxn modelId="{27531496-548C-4B47-8A99-905386BE0051}" type="presParOf" srcId="{68E10C86-CEB3-4349-9C7B-82A57E0E8EC6}" destId="{F91D516C-7A09-4427-96E0-AB0B7363B822}" srcOrd="0" destOrd="0" presId="urn:microsoft.com/office/officeart/2008/layout/LinedList"/>
    <dgm:cxn modelId="{5D7D91FD-DFF3-4A45-958F-4FD145B5BADB}" type="presParOf" srcId="{68E10C86-CEB3-4349-9C7B-82A57E0E8EC6}" destId="{0DC21BDC-A096-4D59-8B9E-5807F470C0ED}" srcOrd="1" destOrd="0" presId="urn:microsoft.com/office/officeart/2008/layout/LinedList"/>
    <dgm:cxn modelId="{B857F019-6697-4A3E-82AC-3FC13D7779F0}" type="presParOf" srcId="{68E10C86-CEB3-4349-9C7B-82A57E0E8EC6}" destId="{6584E007-2D73-43E1-B944-BBA1D2A3A467}" srcOrd="2" destOrd="0" presId="urn:microsoft.com/office/officeart/2008/layout/LinedList"/>
    <dgm:cxn modelId="{6362C9CB-C121-4D75-8D07-86843B4D720E}" type="presParOf" srcId="{F724E8FF-34C5-48FF-9926-7FD1430BA3D8}" destId="{A632C1B5-BEB3-496D-B8B9-2126A69980A9}" srcOrd="5" destOrd="0" presId="urn:microsoft.com/office/officeart/2008/layout/LinedList"/>
    <dgm:cxn modelId="{94E4AB89-AA90-4237-9911-CCF61AD0184E}" type="presParOf" srcId="{F724E8FF-34C5-48FF-9926-7FD1430BA3D8}" destId="{75015E46-5A4F-4EE4-87A4-FD5E1DE0A24E}" srcOrd="6" destOrd="0" presId="urn:microsoft.com/office/officeart/2008/layout/LinedList"/>
    <dgm:cxn modelId="{815553FD-203F-4EA3-A154-1BF90EF26257}" type="presParOf" srcId="{F724E8FF-34C5-48FF-9926-7FD1430BA3D8}" destId="{07F27B35-534A-4F16-9179-F3D45F13316C}" srcOrd="7" destOrd="0" presId="urn:microsoft.com/office/officeart/2008/layout/LinedList"/>
    <dgm:cxn modelId="{969C6F76-1BE8-4FC1-839A-47453AB904E7}" type="presParOf" srcId="{07F27B35-534A-4F16-9179-F3D45F13316C}" destId="{B8275CC3-0142-4B09-BCAE-C783C310102B}" srcOrd="0" destOrd="0" presId="urn:microsoft.com/office/officeart/2008/layout/LinedList"/>
    <dgm:cxn modelId="{A7C0E712-26DD-4034-BD6F-27012B88F12E}" type="presParOf" srcId="{07F27B35-534A-4F16-9179-F3D45F13316C}" destId="{A7D9A07E-ECAE-406A-ADBA-9E8FA671DE7C}" srcOrd="1" destOrd="0" presId="urn:microsoft.com/office/officeart/2008/layout/LinedList"/>
    <dgm:cxn modelId="{FE545CA1-8797-440C-B670-B66016D5BCCE}" type="presParOf" srcId="{07F27B35-534A-4F16-9179-F3D45F13316C}" destId="{422E44BA-3C7F-4B08-9CEE-A30CC534A708}" srcOrd="2" destOrd="0" presId="urn:microsoft.com/office/officeart/2008/layout/LinedList"/>
    <dgm:cxn modelId="{3F1E0A76-D525-423C-8A09-4631F089DFF4}" type="presParOf" srcId="{F724E8FF-34C5-48FF-9926-7FD1430BA3D8}" destId="{B094D3D0-388A-4A6F-A901-B80C32A971C6}" srcOrd="8" destOrd="0" presId="urn:microsoft.com/office/officeart/2008/layout/LinedList"/>
    <dgm:cxn modelId="{F07CA761-BAE9-4681-9091-4455FA3ACF3C}" type="presParOf" srcId="{F724E8FF-34C5-48FF-9926-7FD1430BA3D8}" destId="{1AB76F2C-A34C-4750-8705-0C12264CEFB4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D94FC93-1B82-41B2-85ED-FB956C46B55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D470CF5-0E60-4941-B0B0-4AAE46E55B39}">
      <dgm:prSet phldrT="[Texto]" custT="1"/>
      <dgm:spPr/>
      <dgm:t>
        <a:bodyPr/>
        <a:lstStyle/>
        <a:p>
          <a:r>
            <a:rPr lang="es-MX" sz="2000" dirty="0"/>
            <a:t>Consensado</a:t>
          </a:r>
        </a:p>
      </dgm:t>
    </dgm:pt>
    <dgm:pt modelId="{D57358C4-8BE3-4DC4-B0EF-B4CDCFCCC51D}" type="parTrans" cxnId="{086BFF12-9E3B-4BCE-894C-CF146A36F039}">
      <dgm:prSet/>
      <dgm:spPr/>
      <dgm:t>
        <a:bodyPr/>
        <a:lstStyle/>
        <a:p>
          <a:endParaRPr lang="es-MX"/>
        </a:p>
      </dgm:t>
    </dgm:pt>
    <dgm:pt modelId="{0ADCB899-07AE-433B-B4DC-665A7BE0B73C}" type="sibTrans" cxnId="{086BFF12-9E3B-4BCE-894C-CF146A36F039}">
      <dgm:prSet/>
      <dgm:spPr/>
      <dgm:t>
        <a:bodyPr/>
        <a:lstStyle/>
        <a:p>
          <a:endParaRPr lang="es-MX"/>
        </a:p>
      </dgm:t>
    </dgm:pt>
    <dgm:pt modelId="{9DE84745-4C63-4EA9-BEED-74472852974D}">
      <dgm:prSet phldrT="[Texto]" custT="1"/>
      <dgm:spPr/>
      <dgm:t>
        <a:bodyPr/>
        <a:lstStyle/>
        <a:p>
          <a:r>
            <a:rPr lang="es-MX" sz="3600" dirty="0"/>
            <a:t>CDMX</a:t>
          </a:r>
        </a:p>
      </dgm:t>
    </dgm:pt>
    <dgm:pt modelId="{0884AAEA-A096-4A7E-A593-D818138DC199}" type="parTrans" cxnId="{68472FEA-63E7-4E4E-B67F-B5CFECE20E84}">
      <dgm:prSet/>
      <dgm:spPr/>
      <dgm:t>
        <a:bodyPr/>
        <a:lstStyle/>
        <a:p>
          <a:endParaRPr lang="es-MX"/>
        </a:p>
      </dgm:t>
    </dgm:pt>
    <dgm:pt modelId="{3DCC160C-A982-42C5-936E-690EDFDC6DBB}" type="sibTrans" cxnId="{68472FEA-63E7-4E4E-B67F-B5CFECE20E84}">
      <dgm:prSet/>
      <dgm:spPr/>
      <dgm:t>
        <a:bodyPr/>
        <a:lstStyle/>
        <a:p>
          <a:endParaRPr lang="es-MX"/>
        </a:p>
      </dgm:t>
    </dgm:pt>
    <dgm:pt modelId="{1B2F5DA6-8353-4989-9397-A89D91E073E0}">
      <dgm:prSet phldrT="[Texto]" custT="1"/>
      <dgm:spPr/>
      <dgm:t>
        <a:bodyPr/>
        <a:lstStyle/>
        <a:p>
          <a:r>
            <a:rPr lang="es-MX" sz="3600" dirty="0"/>
            <a:t>ZMVT</a:t>
          </a:r>
        </a:p>
      </dgm:t>
    </dgm:pt>
    <dgm:pt modelId="{9D02540B-9D55-4C39-A0E9-52CC1EDA31D1}" type="parTrans" cxnId="{DD8D38DE-B499-4EEF-9397-68FF377D6ABB}">
      <dgm:prSet/>
      <dgm:spPr/>
      <dgm:t>
        <a:bodyPr/>
        <a:lstStyle/>
        <a:p>
          <a:endParaRPr lang="es-MX"/>
        </a:p>
      </dgm:t>
    </dgm:pt>
    <dgm:pt modelId="{9EED8C70-ABAA-4B53-B60F-AB38B3571133}" type="sibTrans" cxnId="{DD8D38DE-B499-4EEF-9397-68FF377D6ABB}">
      <dgm:prSet/>
      <dgm:spPr/>
      <dgm:t>
        <a:bodyPr/>
        <a:lstStyle/>
        <a:p>
          <a:endParaRPr lang="es-MX"/>
        </a:p>
      </dgm:t>
    </dgm:pt>
    <dgm:pt modelId="{C9C31EBD-DF21-4946-950F-B892ACE17BE4}" type="pres">
      <dgm:prSet presAssocID="{9D94FC93-1B82-41B2-85ED-FB956C46B55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7D5A5B0-41D5-4DA9-B714-5E79B72ED214}" type="pres">
      <dgm:prSet presAssocID="{FD470CF5-0E60-4941-B0B0-4AAE46E55B39}" presName="thickLine" presStyleLbl="alignNode1" presStyleIdx="0" presStyleCnt="1"/>
      <dgm:spPr/>
    </dgm:pt>
    <dgm:pt modelId="{03E6DD56-E15F-4E59-84E9-4EAC5DAFD8B6}" type="pres">
      <dgm:prSet presAssocID="{FD470CF5-0E60-4941-B0B0-4AAE46E55B39}" presName="horz1" presStyleCnt="0"/>
      <dgm:spPr/>
    </dgm:pt>
    <dgm:pt modelId="{897C2BF1-D262-4A53-9D41-9448924DD2EE}" type="pres">
      <dgm:prSet presAssocID="{FD470CF5-0E60-4941-B0B0-4AAE46E55B39}" presName="tx1" presStyleLbl="revTx" presStyleIdx="0" presStyleCnt="3" custScaleX="206839"/>
      <dgm:spPr/>
      <dgm:t>
        <a:bodyPr/>
        <a:lstStyle/>
        <a:p>
          <a:endParaRPr lang="es-MX"/>
        </a:p>
      </dgm:t>
    </dgm:pt>
    <dgm:pt modelId="{66F2960B-B5EF-49A4-B9C1-095745A8C1B1}" type="pres">
      <dgm:prSet presAssocID="{FD470CF5-0E60-4941-B0B0-4AAE46E55B39}" presName="vert1" presStyleCnt="0"/>
      <dgm:spPr/>
    </dgm:pt>
    <dgm:pt modelId="{16C5F14F-1B23-4490-90B2-F7BADDFE35C7}" type="pres">
      <dgm:prSet presAssocID="{9DE84745-4C63-4EA9-BEED-74472852974D}" presName="vertSpace2a" presStyleCnt="0"/>
      <dgm:spPr/>
    </dgm:pt>
    <dgm:pt modelId="{7AEFD38E-E76D-4131-8BD0-C1A993C37CA9}" type="pres">
      <dgm:prSet presAssocID="{9DE84745-4C63-4EA9-BEED-74472852974D}" presName="horz2" presStyleCnt="0"/>
      <dgm:spPr/>
    </dgm:pt>
    <dgm:pt modelId="{D6F95CA2-E13D-4AA0-9DD3-1998F470040D}" type="pres">
      <dgm:prSet presAssocID="{9DE84745-4C63-4EA9-BEED-74472852974D}" presName="horzSpace2" presStyleCnt="0"/>
      <dgm:spPr/>
    </dgm:pt>
    <dgm:pt modelId="{33A7E0C9-D3A7-4E2C-BCFB-A3245ACB4C99}" type="pres">
      <dgm:prSet presAssocID="{9DE84745-4C63-4EA9-BEED-74472852974D}" presName="tx2" presStyleLbl="revTx" presStyleIdx="1" presStyleCnt="3"/>
      <dgm:spPr/>
      <dgm:t>
        <a:bodyPr/>
        <a:lstStyle/>
        <a:p>
          <a:endParaRPr lang="es-MX"/>
        </a:p>
      </dgm:t>
    </dgm:pt>
    <dgm:pt modelId="{982FF303-221D-48E2-92AC-C9661BBCDF4F}" type="pres">
      <dgm:prSet presAssocID="{9DE84745-4C63-4EA9-BEED-74472852974D}" presName="vert2" presStyleCnt="0"/>
      <dgm:spPr/>
    </dgm:pt>
    <dgm:pt modelId="{6048076A-CDCA-40ED-A9CB-6B23F87693B0}" type="pres">
      <dgm:prSet presAssocID="{9DE84745-4C63-4EA9-BEED-74472852974D}" presName="thinLine2b" presStyleLbl="callout" presStyleIdx="0" presStyleCnt="2"/>
      <dgm:spPr/>
    </dgm:pt>
    <dgm:pt modelId="{E05599E9-5C76-4F4B-B8B1-5F4D2B9EF040}" type="pres">
      <dgm:prSet presAssocID="{9DE84745-4C63-4EA9-BEED-74472852974D}" presName="vertSpace2b" presStyleCnt="0"/>
      <dgm:spPr/>
    </dgm:pt>
    <dgm:pt modelId="{8E74B8B2-0C8E-4E33-B831-4E0CF58B6CA8}" type="pres">
      <dgm:prSet presAssocID="{1B2F5DA6-8353-4989-9397-A89D91E073E0}" presName="horz2" presStyleCnt="0"/>
      <dgm:spPr/>
    </dgm:pt>
    <dgm:pt modelId="{94B905C9-A2B7-4A1F-A635-4E39383AF515}" type="pres">
      <dgm:prSet presAssocID="{1B2F5DA6-8353-4989-9397-A89D91E073E0}" presName="horzSpace2" presStyleCnt="0"/>
      <dgm:spPr/>
    </dgm:pt>
    <dgm:pt modelId="{E59A5E80-3F87-40F0-88B5-F7927EEDE7EF}" type="pres">
      <dgm:prSet presAssocID="{1B2F5DA6-8353-4989-9397-A89D91E073E0}" presName="tx2" presStyleLbl="revTx" presStyleIdx="2" presStyleCnt="3"/>
      <dgm:spPr/>
      <dgm:t>
        <a:bodyPr/>
        <a:lstStyle/>
        <a:p>
          <a:endParaRPr lang="es-MX"/>
        </a:p>
      </dgm:t>
    </dgm:pt>
    <dgm:pt modelId="{028044A7-678B-4870-AB60-4C00C3771470}" type="pres">
      <dgm:prSet presAssocID="{1B2F5DA6-8353-4989-9397-A89D91E073E0}" presName="vert2" presStyleCnt="0"/>
      <dgm:spPr/>
    </dgm:pt>
    <dgm:pt modelId="{07431B1B-93A9-44EF-9FD1-599CBF579C35}" type="pres">
      <dgm:prSet presAssocID="{1B2F5DA6-8353-4989-9397-A89D91E073E0}" presName="thinLine2b" presStyleLbl="callout" presStyleIdx="1" presStyleCnt="2" custLinFactNeighborY="-44802"/>
      <dgm:spPr/>
    </dgm:pt>
    <dgm:pt modelId="{C2EDF4C0-ABE9-463D-8E67-47326036E597}" type="pres">
      <dgm:prSet presAssocID="{1B2F5DA6-8353-4989-9397-A89D91E073E0}" presName="vertSpace2b" presStyleCnt="0"/>
      <dgm:spPr/>
    </dgm:pt>
  </dgm:ptLst>
  <dgm:cxnLst>
    <dgm:cxn modelId="{086BFF12-9E3B-4BCE-894C-CF146A36F039}" srcId="{9D94FC93-1B82-41B2-85ED-FB956C46B555}" destId="{FD470CF5-0E60-4941-B0B0-4AAE46E55B39}" srcOrd="0" destOrd="0" parTransId="{D57358C4-8BE3-4DC4-B0EF-B4CDCFCCC51D}" sibTransId="{0ADCB899-07AE-433B-B4DC-665A7BE0B73C}"/>
    <dgm:cxn modelId="{F80E7441-2D60-44AD-B19E-501F4C4A7334}" type="presOf" srcId="{9DE84745-4C63-4EA9-BEED-74472852974D}" destId="{33A7E0C9-D3A7-4E2C-BCFB-A3245ACB4C99}" srcOrd="0" destOrd="0" presId="urn:microsoft.com/office/officeart/2008/layout/LinedList"/>
    <dgm:cxn modelId="{68472FEA-63E7-4E4E-B67F-B5CFECE20E84}" srcId="{FD470CF5-0E60-4941-B0B0-4AAE46E55B39}" destId="{9DE84745-4C63-4EA9-BEED-74472852974D}" srcOrd="0" destOrd="0" parTransId="{0884AAEA-A096-4A7E-A593-D818138DC199}" sibTransId="{3DCC160C-A982-42C5-936E-690EDFDC6DBB}"/>
    <dgm:cxn modelId="{DD8D38DE-B499-4EEF-9397-68FF377D6ABB}" srcId="{FD470CF5-0E60-4941-B0B0-4AAE46E55B39}" destId="{1B2F5DA6-8353-4989-9397-A89D91E073E0}" srcOrd="1" destOrd="0" parTransId="{9D02540B-9D55-4C39-A0E9-52CC1EDA31D1}" sibTransId="{9EED8C70-ABAA-4B53-B60F-AB38B3571133}"/>
    <dgm:cxn modelId="{A3BDD58F-6C5B-406A-A494-63F9FAB72AD9}" type="presOf" srcId="{1B2F5DA6-8353-4989-9397-A89D91E073E0}" destId="{E59A5E80-3F87-40F0-88B5-F7927EEDE7EF}" srcOrd="0" destOrd="0" presId="urn:microsoft.com/office/officeart/2008/layout/LinedList"/>
    <dgm:cxn modelId="{A18F1CF2-A823-4FE9-8985-3843615E3F48}" type="presOf" srcId="{9D94FC93-1B82-41B2-85ED-FB956C46B555}" destId="{C9C31EBD-DF21-4946-950F-B892ACE17BE4}" srcOrd="0" destOrd="0" presId="urn:microsoft.com/office/officeart/2008/layout/LinedList"/>
    <dgm:cxn modelId="{FFDC888C-5688-424F-902F-DFE1A875DFA4}" type="presOf" srcId="{FD470CF5-0E60-4941-B0B0-4AAE46E55B39}" destId="{897C2BF1-D262-4A53-9D41-9448924DD2EE}" srcOrd="0" destOrd="0" presId="urn:microsoft.com/office/officeart/2008/layout/LinedList"/>
    <dgm:cxn modelId="{8F23D647-971F-4395-8E2E-115CA9F14401}" type="presParOf" srcId="{C9C31EBD-DF21-4946-950F-B892ACE17BE4}" destId="{97D5A5B0-41D5-4DA9-B714-5E79B72ED214}" srcOrd="0" destOrd="0" presId="urn:microsoft.com/office/officeart/2008/layout/LinedList"/>
    <dgm:cxn modelId="{DA31F864-DBF1-4980-8105-8481C5CAE0F0}" type="presParOf" srcId="{C9C31EBD-DF21-4946-950F-B892ACE17BE4}" destId="{03E6DD56-E15F-4E59-84E9-4EAC5DAFD8B6}" srcOrd="1" destOrd="0" presId="urn:microsoft.com/office/officeart/2008/layout/LinedList"/>
    <dgm:cxn modelId="{65EFCF6C-0AFB-4DCB-9D03-A58D7CDF6683}" type="presParOf" srcId="{03E6DD56-E15F-4E59-84E9-4EAC5DAFD8B6}" destId="{897C2BF1-D262-4A53-9D41-9448924DD2EE}" srcOrd="0" destOrd="0" presId="urn:microsoft.com/office/officeart/2008/layout/LinedList"/>
    <dgm:cxn modelId="{E579308A-10A5-4630-9780-589F09FB294D}" type="presParOf" srcId="{03E6DD56-E15F-4E59-84E9-4EAC5DAFD8B6}" destId="{66F2960B-B5EF-49A4-B9C1-095745A8C1B1}" srcOrd="1" destOrd="0" presId="urn:microsoft.com/office/officeart/2008/layout/LinedList"/>
    <dgm:cxn modelId="{1F6929BA-6048-421D-86F2-9633DD226ED3}" type="presParOf" srcId="{66F2960B-B5EF-49A4-B9C1-095745A8C1B1}" destId="{16C5F14F-1B23-4490-90B2-F7BADDFE35C7}" srcOrd="0" destOrd="0" presId="urn:microsoft.com/office/officeart/2008/layout/LinedList"/>
    <dgm:cxn modelId="{71B2D000-0408-466C-B79C-3175BADA038F}" type="presParOf" srcId="{66F2960B-B5EF-49A4-B9C1-095745A8C1B1}" destId="{7AEFD38E-E76D-4131-8BD0-C1A993C37CA9}" srcOrd="1" destOrd="0" presId="urn:microsoft.com/office/officeart/2008/layout/LinedList"/>
    <dgm:cxn modelId="{EBC86CFC-0DA5-4AE4-A354-D30901A74C0C}" type="presParOf" srcId="{7AEFD38E-E76D-4131-8BD0-C1A993C37CA9}" destId="{D6F95CA2-E13D-4AA0-9DD3-1998F470040D}" srcOrd="0" destOrd="0" presId="urn:microsoft.com/office/officeart/2008/layout/LinedList"/>
    <dgm:cxn modelId="{016AB01F-E084-44BB-BE2C-18D3D4305F90}" type="presParOf" srcId="{7AEFD38E-E76D-4131-8BD0-C1A993C37CA9}" destId="{33A7E0C9-D3A7-4E2C-BCFB-A3245ACB4C99}" srcOrd="1" destOrd="0" presId="urn:microsoft.com/office/officeart/2008/layout/LinedList"/>
    <dgm:cxn modelId="{B36C71E5-C14A-4F4F-BBED-91285D762F0F}" type="presParOf" srcId="{7AEFD38E-E76D-4131-8BD0-C1A993C37CA9}" destId="{982FF303-221D-48E2-92AC-C9661BBCDF4F}" srcOrd="2" destOrd="0" presId="urn:microsoft.com/office/officeart/2008/layout/LinedList"/>
    <dgm:cxn modelId="{F117D6C3-4BAB-40C3-AC7B-81AB086B448C}" type="presParOf" srcId="{66F2960B-B5EF-49A4-B9C1-095745A8C1B1}" destId="{6048076A-CDCA-40ED-A9CB-6B23F87693B0}" srcOrd="2" destOrd="0" presId="urn:microsoft.com/office/officeart/2008/layout/LinedList"/>
    <dgm:cxn modelId="{BDB2AEE3-C2B8-4043-8024-4FC87B323519}" type="presParOf" srcId="{66F2960B-B5EF-49A4-B9C1-095745A8C1B1}" destId="{E05599E9-5C76-4F4B-B8B1-5F4D2B9EF040}" srcOrd="3" destOrd="0" presId="urn:microsoft.com/office/officeart/2008/layout/LinedList"/>
    <dgm:cxn modelId="{08C2F986-F92E-4C0B-910B-225D352917DA}" type="presParOf" srcId="{66F2960B-B5EF-49A4-B9C1-095745A8C1B1}" destId="{8E74B8B2-0C8E-4E33-B831-4E0CF58B6CA8}" srcOrd="4" destOrd="0" presId="urn:microsoft.com/office/officeart/2008/layout/LinedList"/>
    <dgm:cxn modelId="{C1CAD2D6-ABEF-48E8-97C3-79A875B8421C}" type="presParOf" srcId="{8E74B8B2-0C8E-4E33-B831-4E0CF58B6CA8}" destId="{94B905C9-A2B7-4A1F-A635-4E39383AF515}" srcOrd="0" destOrd="0" presId="urn:microsoft.com/office/officeart/2008/layout/LinedList"/>
    <dgm:cxn modelId="{433D8C78-B810-41E9-8F67-EA7224AB3477}" type="presParOf" srcId="{8E74B8B2-0C8E-4E33-B831-4E0CF58B6CA8}" destId="{E59A5E80-3F87-40F0-88B5-F7927EEDE7EF}" srcOrd="1" destOrd="0" presId="urn:microsoft.com/office/officeart/2008/layout/LinedList"/>
    <dgm:cxn modelId="{6B82F6A8-B15E-4C91-87AA-B39E3062EDE4}" type="presParOf" srcId="{8E74B8B2-0C8E-4E33-B831-4E0CF58B6CA8}" destId="{028044A7-678B-4870-AB60-4C00C3771470}" srcOrd="2" destOrd="0" presId="urn:microsoft.com/office/officeart/2008/layout/LinedList"/>
    <dgm:cxn modelId="{D75F334B-73C8-4937-92B0-A8841DF67A67}" type="presParOf" srcId="{66F2960B-B5EF-49A4-B9C1-095745A8C1B1}" destId="{07431B1B-93A9-44EF-9FD1-599CBF579C35}" srcOrd="5" destOrd="0" presId="urn:microsoft.com/office/officeart/2008/layout/LinedList"/>
    <dgm:cxn modelId="{1A62BFE2-B92E-4E89-9E5D-01B2B5059FEE}" type="presParOf" srcId="{66F2960B-B5EF-49A4-B9C1-095745A8C1B1}" destId="{C2EDF4C0-ABE9-463D-8E67-47326036E597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019DED-89D7-48B6-8DCC-2B7CCA2A006C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B8B1650D-0E2B-4899-9E66-54F5A8927817}">
      <dgm:prSet phldrT="[Texto]" custT="1"/>
      <dgm:spPr/>
      <dgm:t>
        <a:bodyPr/>
        <a:lstStyle/>
        <a:p>
          <a:r>
            <a:rPr lang="es-ES" sz="3600" dirty="0"/>
            <a:t>ProAire</a:t>
          </a:r>
        </a:p>
      </dgm:t>
    </dgm:pt>
    <dgm:pt modelId="{89D0AD64-FDA5-45EA-9BEF-241CAD63B60E}" type="parTrans" cxnId="{56E3275B-ACEC-44F3-8B8F-72C2415681D9}">
      <dgm:prSet/>
      <dgm:spPr/>
      <dgm:t>
        <a:bodyPr/>
        <a:lstStyle/>
        <a:p>
          <a:endParaRPr lang="es-ES"/>
        </a:p>
      </dgm:t>
    </dgm:pt>
    <dgm:pt modelId="{71FCA03E-A458-4904-802F-47675D5A2668}" type="sibTrans" cxnId="{56E3275B-ACEC-44F3-8B8F-72C2415681D9}">
      <dgm:prSet/>
      <dgm:spPr/>
      <dgm:t>
        <a:bodyPr/>
        <a:lstStyle/>
        <a:p>
          <a:endParaRPr lang="es-ES"/>
        </a:p>
      </dgm:t>
    </dgm:pt>
    <dgm:pt modelId="{E71C1D8A-385B-4C3A-8F29-33DC5EBCCD3F}">
      <dgm:prSet phldrT="[Texto]" custT="1"/>
      <dgm:spPr/>
      <dgm:t>
        <a:bodyPr/>
        <a:lstStyle/>
        <a:p>
          <a:r>
            <a:rPr lang="es-ES" sz="2000" dirty="0"/>
            <a:t>Movilidad</a:t>
          </a:r>
        </a:p>
      </dgm:t>
    </dgm:pt>
    <dgm:pt modelId="{DB3D4154-8049-4649-B506-A2E2CB808174}" type="parTrans" cxnId="{CDEB0636-3F01-4D11-8CD3-4B16AF69DBF0}">
      <dgm:prSet/>
      <dgm:spPr/>
      <dgm:t>
        <a:bodyPr/>
        <a:lstStyle/>
        <a:p>
          <a:endParaRPr lang="es-ES"/>
        </a:p>
      </dgm:t>
    </dgm:pt>
    <dgm:pt modelId="{DCEC2416-17FD-4D0B-BC29-C49A2A2C9339}" type="sibTrans" cxnId="{CDEB0636-3F01-4D11-8CD3-4B16AF69DBF0}">
      <dgm:prSet/>
      <dgm:spPr/>
      <dgm:t>
        <a:bodyPr/>
        <a:lstStyle/>
        <a:p>
          <a:endParaRPr lang="es-ES"/>
        </a:p>
      </dgm:t>
    </dgm:pt>
    <dgm:pt modelId="{59A07F5E-A910-429E-962F-91C0D670D6A1}">
      <dgm:prSet phldrT="[Texto]" custT="1"/>
      <dgm:spPr/>
      <dgm:t>
        <a:bodyPr/>
        <a:lstStyle/>
        <a:p>
          <a:r>
            <a:rPr lang="es-ES" sz="1800" dirty="0"/>
            <a:t>Secretaria de Ecología</a:t>
          </a:r>
        </a:p>
      </dgm:t>
    </dgm:pt>
    <dgm:pt modelId="{0D76A89B-A02A-4BAE-B4A8-DFF5194C57CF}" type="parTrans" cxnId="{C1185994-235E-4A37-91D9-665310DBF546}">
      <dgm:prSet/>
      <dgm:spPr/>
      <dgm:t>
        <a:bodyPr/>
        <a:lstStyle/>
        <a:p>
          <a:endParaRPr lang="es-ES"/>
        </a:p>
      </dgm:t>
    </dgm:pt>
    <dgm:pt modelId="{0D9659C9-2C8C-4A24-8226-368C4C2D392F}" type="sibTrans" cxnId="{C1185994-235E-4A37-91D9-665310DBF546}">
      <dgm:prSet/>
      <dgm:spPr/>
      <dgm:t>
        <a:bodyPr/>
        <a:lstStyle/>
        <a:p>
          <a:endParaRPr lang="es-ES"/>
        </a:p>
      </dgm:t>
    </dgm:pt>
    <dgm:pt modelId="{FD41BE21-90BA-4775-86B5-9CE4E8D5F08E}">
      <dgm:prSet phldrT="[Texto]" custLinFactY="46224" custLinFactNeighborX="-78590" custLinFactNeighborY="100000"/>
      <dgm:spPr/>
      <dgm:t>
        <a:bodyPr/>
        <a:lstStyle/>
        <a:p>
          <a:endParaRPr lang="es-ES"/>
        </a:p>
      </dgm:t>
    </dgm:pt>
    <dgm:pt modelId="{35E922F2-1ECB-4E35-8155-59A81707F69C}" type="parTrans" cxnId="{3DAF9147-8611-4EF9-AA1E-F10FDB81DA10}">
      <dgm:prSet/>
      <dgm:spPr/>
      <dgm:t>
        <a:bodyPr/>
        <a:lstStyle/>
        <a:p>
          <a:endParaRPr lang="es-ES"/>
        </a:p>
      </dgm:t>
    </dgm:pt>
    <dgm:pt modelId="{0824D48A-4B9F-4B3E-845F-79BA7F14B24B}" type="sibTrans" cxnId="{3DAF9147-8611-4EF9-AA1E-F10FDB81DA10}">
      <dgm:prSet/>
      <dgm:spPr/>
      <dgm:t>
        <a:bodyPr/>
        <a:lstStyle/>
        <a:p>
          <a:endParaRPr lang="es-ES"/>
        </a:p>
      </dgm:t>
    </dgm:pt>
    <dgm:pt modelId="{FCAD0ED8-7F8C-4BB8-8C9A-C9125F3BF27B}">
      <dgm:prSet phldrT="[Texto]" custT="1"/>
      <dgm:spPr/>
      <dgm:t>
        <a:bodyPr/>
        <a:lstStyle/>
        <a:p>
          <a:r>
            <a:rPr lang="es-ES" sz="2000" dirty="0"/>
            <a:t>Finanzas</a:t>
          </a:r>
        </a:p>
      </dgm:t>
    </dgm:pt>
    <dgm:pt modelId="{86A9EF5B-2626-4BCB-9FD9-D39A98543DDF}" type="parTrans" cxnId="{06C8A7FC-2E78-406C-BA0B-6F24EFC414F9}">
      <dgm:prSet/>
      <dgm:spPr/>
      <dgm:t>
        <a:bodyPr/>
        <a:lstStyle/>
        <a:p>
          <a:endParaRPr lang="es-ES"/>
        </a:p>
      </dgm:t>
    </dgm:pt>
    <dgm:pt modelId="{460321D6-6DFF-4B1D-81B3-59C054089E6A}" type="sibTrans" cxnId="{06C8A7FC-2E78-406C-BA0B-6F24EFC414F9}">
      <dgm:prSet/>
      <dgm:spPr/>
      <dgm:t>
        <a:bodyPr/>
        <a:lstStyle/>
        <a:p>
          <a:endParaRPr lang="es-ES"/>
        </a:p>
      </dgm:t>
    </dgm:pt>
    <dgm:pt modelId="{EB9EC61D-3A9D-4FED-9743-A4277924BF5E}">
      <dgm:prSet phldrT="[Texto]" custT="1"/>
      <dgm:spPr/>
      <dgm:t>
        <a:bodyPr/>
        <a:lstStyle/>
        <a:p>
          <a:r>
            <a:rPr lang="es-ES" sz="2000" dirty="0"/>
            <a:t>Planeación</a:t>
          </a:r>
        </a:p>
      </dgm:t>
    </dgm:pt>
    <dgm:pt modelId="{50C65C4D-FA75-46D8-8C11-4C8AD420F584}" type="parTrans" cxnId="{E7952F16-B6E6-41DC-A2D8-F807794FB608}">
      <dgm:prSet/>
      <dgm:spPr/>
      <dgm:t>
        <a:bodyPr/>
        <a:lstStyle/>
        <a:p>
          <a:endParaRPr lang="es-ES"/>
        </a:p>
      </dgm:t>
    </dgm:pt>
    <dgm:pt modelId="{AC237FCE-AC50-4CB3-B042-6AE822B4FFD4}" type="sibTrans" cxnId="{E7952F16-B6E6-41DC-A2D8-F807794FB608}">
      <dgm:prSet/>
      <dgm:spPr/>
      <dgm:t>
        <a:bodyPr/>
        <a:lstStyle/>
        <a:p>
          <a:endParaRPr lang="es-ES"/>
        </a:p>
      </dgm:t>
    </dgm:pt>
    <dgm:pt modelId="{A298490D-F6A9-457D-98F3-10AD192C25B0}">
      <dgm:prSet phldrT="[Texto]" custT="1"/>
      <dgm:spPr/>
      <dgm:t>
        <a:bodyPr/>
        <a:lstStyle/>
        <a:p>
          <a:r>
            <a:rPr lang="es-ES" sz="2000" dirty="0"/>
            <a:t>Salud</a:t>
          </a:r>
        </a:p>
      </dgm:t>
    </dgm:pt>
    <dgm:pt modelId="{9FD6ED2B-AC11-4AB0-8911-F003EC16EFCB}" type="parTrans" cxnId="{222D5BE3-0D9C-44A8-A27E-ABA4B723CA34}">
      <dgm:prSet/>
      <dgm:spPr/>
      <dgm:t>
        <a:bodyPr/>
        <a:lstStyle/>
        <a:p>
          <a:endParaRPr lang="es-ES"/>
        </a:p>
      </dgm:t>
    </dgm:pt>
    <dgm:pt modelId="{F84074E0-7360-4DC7-88B9-4E90345B5E16}" type="sibTrans" cxnId="{222D5BE3-0D9C-44A8-A27E-ABA4B723CA34}">
      <dgm:prSet/>
      <dgm:spPr/>
      <dgm:t>
        <a:bodyPr/>
        <a:lstStyle/>
        <a:p>
          <a:endParaRPr lang="es-ES"/>
        </a:p>
      </dgm:t>
    </dgm:pt>
    <dgm:pt modelId="{4E53705A-B9A2-46FF-A489-712EE22B0701}" type="pres">
      <dgm:prSet presAssocID="{94019DED-89D7-48B6-8DCC-2B7CCA2A006C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MX"/>
        </a:p>
      </dgm:t>
    </dgm:pt>
    <dgm:pt modelId="{003D55E6-DF1F-43D1-BD97-4D5205D6AB41}" type="pres">
      <dgm:prSet presAssocID="{B8B1650D-0E2B-4899-9E66-54F5A8927817}" presName="Parent" presStyleLbl="node0" presStyleIdx="0" presStyleCnt="1" custLinFactNeighborX="307" custLinFactNeighborY="-666">
        <dgm:presLayoutVars>
          <dgm:chMax val="5"/>
          <dgm:chPref val="5"/>
        </dgm:presLayoutVars>
      </dgm:prSet>
      <dgm:spPr/>
      <dgm:t>
        <a:bodyPr/>
        <a:lstStyle/>
        <a:p>
          <a:endParaRPr lang="es-MX"/>
        </a:p>
      </dgm:t>
    </dgm:pt>
    <dgm:pt modelId="{56F62737-E1C4-4BD8-91F8-EB8F6A2214DA}" type="pres">
      <dgm:prSet presAssocID="{B8B1650D-0E2B-4899-9E66-54F5A8927817}" presName="Accent2" presStyleLbl="node1" presStyleIdx="0" presStyleCnt="19"/>
      <dgm:spPr/>
    </dgm:pt>
    <dgm:pt modelId="{0602239D-7C3C-4E88-8DE4-207C1F2803A0}" type="pres">
      <dgm:prSet presAssocID="{B8B1650D-0E2B-4899-9E66-54F5A8927817}" presName="Accent3" presStyleLbl="node1" presStyleIdx="1" presStyleCnt="19"/>
      <dgm:spPr/>
    </dgm:pt>
    <dgm:pt modelId="{6B36623B-D026-440E-BDA4-7F41288F6E74}" type="pres">
      <dgm:prSet presAssocID="{B8B1650D-0E2B-4899-9E66-54F5A8927817}" presName="Accent4" presStyleLbl="node1" presStyleIdx="2" presStyleCnt="19"/>
      <dgm:spPr/>
    </dgm:pt>
    <dgm:pt modelId="{988718DF-7E37-48A9-8852-FCEAC3D9A521}" type="pres">
      <dgm:prSet presAssocID="{B8B1650D-0E2B-4899-9E66-54F5A8927817}" presName="Accent5" presStyleLbl="node1" presStyleIdx="3" presStyleCnt="19"/>
      <dgm:spPr/>
    </dgm:pt>
    <dgm:pt modelId="{165D3969-A3AF-4CB0-A6F2-2D7298FFA3E9}" type="pres">
      <dgm:prSet presAssocID="{B8B1650D-0E2B-4899-9E66-54F5A8927817}" presName="Accent6" presStyleLbl="node1" presStyleIdx="4" presStyleCnt="19"/>
      <dgm:spPr/>
    </dgm:pt>
    <dgm:pt modelId="{69732EE0-A40E-47E5-BCE5-E24AAB6C7197}" type="pres">
      <dgm:prSet presAssocID="{E71C1D8A-385B-4C3A-8F29-33DC5EBCCD3F}" presName="Child1" presStyleLbl="node1" presStyleIdx="5" presStyleCnt="19" custScaleX="146743" custScaleY="104674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AD35B0FF-DCB3-4339-A55F-AE116CA7E4BC}" type="pres">
      <dgm:prSet presAssocID="{E71C1D8A-385B-4C3A-8F29-33DC5EBCCD3F}" presName="Accent7" presStyleCnt="0"/>
      <dgm:spPr/>
    </dgm:pt>
    <dgm:pt modelId="{CA8962A5-F686-4DF0-8B82-29310D4E3296}" type="pres">
      <dgm:prSet presAssocID="{E71C1D8A-385B-4C3A-8F29-33DC5EBCCD3F}" presName="AccentHold1" presStyleLbl="node1" presStyleIdx="6" presStyleCnt="19"/>
      <dgm:spPr/>
    </dgm:pt>
    <dgm:pt modelId="{8542B128-A193-4AC8-ADE0-8BE2262A7021}" type="pres">
      <dgm:prSet presAssocID="{E71C1D8A-385B-4C3A-8F29-33DC5EBCCD3F}" presName="Accent8" presStyleCnt="0"/>
      <dgm:spPr/>
    </dgm:pt>
    <dgm:pt modelId="{ACCB2980-2891-42DE-B7B6-D19E6D06348A}" type="pres">
      <dgm:prSet presAssocID="{E71C1D8A-385B-4C3A-8F29-33DC5EBCCD3F}" presName="AccentHold2" presStyleLbl="node1" presStyleIdx="7" presStyleCnt="19"/>
      <dgm:spPr/>
    </dgm:pt>
    <dgm:pt modelId="{BC5DD41D-F084-494E-BBA3-6194C68D734E}" type="pres">
      <dgm:prSet presAssocID="{FCAD0ED8-7F8C-4BB8-8C9A-C9125F3BF27B}" presName="Child2" presStyleLbl="node1" presStyleIdx="8" presStyleCnt="19" custScaleX="129023" custScaleY="95871" custLinFactNeighborX="-1760" custLinFactNeighborY="-395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5850D91A-619E-4643-A60E-93B82B00EE59}" type="pres">
      <dgm:prSet presAssocID="{FCAD0ED8-7F8C-4BB8-8C9A-C9125F3BF27B}" presName="Accent9" presStyleCnt="0"/>
      <dgm:spPr/>
    </dgm:pt>
    <dgm:pt modelId="{CA31E7A3-FF26-4DDB-81B1-C27E6DE1EE76}" type="pres">
      <dgm:prSet presAssocID="{FCAD0ED8-7F8C-4BB8-8C9A-C9125F3BF27B}" presName="AccentHold1" presStyleLbl="node1" presStyleIdx="9" presStyleCnt="19"/>
      <dgm:spPr/>
    </dgm:pt>
    <dgm:pt modelId="{8CFBCDD4-E8E2-442D-B7BC-0390561C5D26}" type="pres">
      <dgm:prSet presAssocID="{FCAD0ED8-7F8C-4BB8-8C9A-C9125F3BF27B}" presName="Accent10" presStyleCnt="0"/>
      <dgm:spPr/>
    </dgm:pt>
    <dgm:pt modelId="{519973C7-397B-4349-8512-E4F7DCC99858}" type="pres">
      <dgm:prSet presAssocID="{FCAD0ED8-7F8C-4BB8-8C9A-C9125F3BF27B}" presName="AccentHold2" presStyleLbl="node1" presStyleIdx="10" presStyleCnt="19"/>
      <dgm:spPr/>
    </dgm:pt>
    <dgm:pt modelId="{CC665662-6DFA-4B18-9426-95AF5EFD7A76}" type="pres">
      <dgm:prSet presAssocID="{FCAD0ED8-7F8C-4BB8-8C9A-C9125F3BF27B}" presName="Accent11" presStyleCnt="0"/>
      <dgm:spPr/>
    </dgm:pt>
    <dgm:pt modelId="{7BFFBF1D-6C5F-414C-8BA1-9268704178AD}" type="pres">
      <dgm:prSet presAssocID="{FCAD0ED8-7F8C-4BB8-8C9A-C9125F3BF27B}" presName="AccentHold3" presStyleLbl="node1" presStyleIdx="11" presStyleCnt="19"/>
      <dgm:spPr/>
    </dgm:pt>
    <dgm:pt modelId="{9C83E724-9B63-4C60-804B-D461FD5571B7}" type="pres">
      <dgm:prSet presAssocID="{59A07F5E-A910-429E-962F-91C0D670D6A1}" presName="Child3" presStyleLbl="node1" presStyleIdx="12" presStyleCnt="19" custScaleX="174742" custScaleY="146704" custLinFactNeighborX="-86154" custLinFactNeighborY="16395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634B98CA-7EB1-4CB4-914D-C7AFD566FB4D}" type="pres">
      <dgm:prSet presAssocID="{59A07F5E-A910-429E-962F-91C0D670D6A1}" presName="Accent12" presStyleCnt="0"/>
      <dgm:spPr/>
    </dgm:pt>
    <dgm:pt modelId="{3B541165-8B5A-4938-87FA-5EBC3268AA93}" type="pres">
      <dgm:prSet presAssocID="{59A07F5E-A910-429E-962F-91C0D670D6A1}" presName="AccentHold1" presStyleLbl="node1" presStyleIdx="13" presStyleCnt="19"/>
      <dgm:spPr/>
    </dgm:pt>
    <dgm:pt modelId="{3378809A-969A-4B7D-819F-E97CF0D5C5D1}" type="pres">
      <dgm:prSet presAssocID="{EB9EC61D-3A9D-4FED-9743-A4277924BF5E}" presName="Child4" presStyleLbl="node1" presStyleIdx="14" presStyleCnt="19" custScaleX="177607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44B4F038-01E9-41C6-B6D0-852DDFDF75B1}" type="pres">
      <dgm:prSet presAssocID="{EB9EC61D-3A9D-4FED-9743-A4277924BF5E}" presName="Accent13" presStyleCnt="0"/>
      <dgm:spPr/>
    </dgm:pt>
    <dgm:pt modelId="{C6D9DD70-2099-4E4C-9273-0D68E15292CE}" type="pres">
      <dgm:prSet presAssocID="{EB9EC61D-3A9D-4FED-9743-A4277924BF5E}" presName="AccentHold1" presStyleLbl="node1" presStyleIdx="15" presStyleCnt="19"/>
      <dgm:spPr/>
    </dgm:pt>
    <dgm:pt modelId="{334AD5EA-1A2A-4D00-8F99-5B2F79C5F70F}" type="pres">
      <dgm:prSet presAssocID="{A298490D-F6A9-457D-98F3-10AD192C25B0}" presName="Child5" presStyleLbl="node1" presStyleIdx="16" presStyleCnt="19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3A520C33-D061-45CD-9AC8-E0D5B3DF5B69}" type="pres">
      <dgm:prSet presAssocID="{A298490D-F6A9-457D-98F3-10AD192C25B0}" presName="Accent15" presStyleCnt="0"/>
      <dgm:spPr/>
    </dgm:pt>
    <dgm:pt modelId="{665A78E3-3F9F-43AA-A72C-932DB9FBD952}" type="pres">
      <dgm:prSet presAssocID="{A298490D-F6A9-457D-98F3-10AD192C25B0}" presName="AccentHold2" presStyleLbl="node1" presStyleIdx="17" presStyleCnt="19"/>
      <dgm:spPr/>
    </dgm:pt>
    <dgm:pt modelId="{E403001B-EC76-4869-89BF-75E2737CB996}" type="pres">
      <dgm:prSet presAssocID="{A298490D-F6A9-457D-98F3-10AD192C25B0}" presName="Accent16" presStyleCnt="0"/>
      <dgm:spPr/>
    </dgm:pt>
    <dgm:pt modelId="{44C524B9-B8E3-420E-BD45-E843C76FA07F}" type="pres">
      <dgm:prSet presAssocID="{A298490D-F6A9-457D-98F3-10AD192C25B0}" presName="AccentHold3" presStyleLbl="node1" presStyleIdx="18" presStyleCnt="19"/>
      <dgm:spPr/>
    </dgm:pt>
  </dgm:ptLst>
  <dgm:cxnLst>
    <dgm:cxn modelId="{06C8A7FC-2E78-406C-BA0B-6F24EFC414F9}" srcId="{B8B1650D-0E2B-4899-9E66-54F5A8927817}" destId="{FCAD0ED8-7F8C-4BB8-8C9A-C9125F3BF27B}" srcOrd="1" destOrd="0" parTransId="{86A9EF5B-2626-4BCB-9FD9-D39A98543DDF}" sibTransId="{460321D6-6DFF-4B1D-81B3-59C054089E6A}"/>
    <dgm:cxn modelId="{3DAF9147-8611-4EF9-AA1E-F10FDB81DA10}" srcId="{94019DED-89D7-48B6-8DCC-2B7CCA2A006C}" destId="{FD41BE21-90BA-4775-86B5-9CE4E8D5F08E}" srcOrd="1" destOrd="0" parTransId="{35E922F2-1ECB-4E35-8155-59A81707F69C}" sibTransId="{0824D48A-4B9F-4B3E-845F-79BA7F14B24B}"/>
    <dgm:cxn modelId="{24DC3DB0-D6B7-4802-969F-75F444052B8B}" type="presOf" srcId="{59A07F5E-A910-429E-962F-91C0D670D6A1}" destId="{9C83E724-9B63-4C60-804B-D461FD5571B7}" srcOrd="0" destOrd="0" presId="urn:microsoft.com/office/officeart/2009/3/layout/CircleRelationship"/>
    <dgm:cxn modelId="{F38F3E5A-7D2B-4AEC-8A45-F97B3666C24C}" type="presOf" srcId="{EB9EC61D-3A9D-4FED-9743-A4277924BF5E}" destId="{3378809A-969A-4B7D-819F-E97CF0D5C5D1}" srcOrd="0" destOrd="0" presId="urn:microsoft.com/office/officeart/2009/3/layout/CircleRelationship"/>
    <dgm:cxn modelId="{E16499C4-E121-43CB-BC7A-6B337F29F640}" type="presOf" srcId="{FCAD0ED8-7F8C-4BB8-8C9A-C9125F3BF27B}" destId="{BC5DD41D-F084-494E-BBA3-6194C68D734E}" srcOrd="0" destOrd="0" presId="urn:microsoft.com/office/officeart/2009/3/layout/CircleRelationship"/>
    <dgm:cxn modelId="{E9701C21-8C21-4AEE-98A3-F731A2E2E5B9}" type="presOf" srcId="{94019DED-89D7-48B6-8DCC-2B7CCA2A006C}" destId="{4E53705A-B9A2-46FF-A489-712EE22B0701}" srcOrd="0" destOrd="0" presId="urn:microsoft.com/office/officeart/2009/3/layout/CircleRelationship"/>
    <dgm:cxn modelId="{C1185994-235E-4A37-91D9-665310DBF546}" srcId="{B8B1650D-0E2B-4899-9E66-54F5A8927817}" destId="{59A07F5E-A910-429E-962F-91C0D670D6A1}" srcOrd="2" destOrd="0" parTransId="{0D76A89B-A02A-4BAE-B4A8-DFF5194C57CF}" sibTransId="{0D9659C9-2C8C-4A24-8226-368C4C2D392F}"/>
    <dgm:cxn modelId="{56E3275B-ACEC-44F3-8B8F-72C2415681D9}" srcId="{94019DED-89D7-48B6-8DCC-2B7CCA2A006C}" destId="{B8B1650D-0E2B-4899-9E66-54F5A8927817}" srcOrd="0" destOrd="0" parTransId="{89D0AD64-FDA5-45EA-9BEF-241CAD63B60E}" sibTransId="{71FCA03E-A458-4904-802F-47675D5A2668}"/>
    <dgm:cxn modelId="{E7952F16-B6E6-41DC-A2D8-F807794FB608}" srcId="{B8B1650D-0E2B-4899-9E66-54F5A8927817}" destId="{EB9EC61D-3A9D-4FED-9743-A4277924BF5E}" srcOrd="3" destOrd="0" parTransId="{50C65C4D-FA75-46D8-8C11-4C8AD420F584}" sibTransId="{AC237FCE-AC50-4CB3-B042-6AE822B4FFD4}"/>
    <dgm:cxn modelId="{CDEB0636-3F01-4D11-8CD3-4B16AF69DBF0}" srcId="{B8B1650D-0E2B-4899-9E66-54F5A8927817}" destId="{E71C1D8A-385B-4C3A-8F29-33DC5EBCCD3F}" srcOrd="0" destOrd="0" parTransId="{DB3D4154-8049-4649-B506-A2E2CB808174}" sibTransId="{DCEC2416-17FD-4D0B-BC29-C49A2A2C9339}"/>
    <dgm:cxn modelId="{0E3D1597-7D0C-4756-A5AF-DCDD7B5E9759}" type="presOf" srcId="{B8B1650D-0E2B-4899-9E66-54F5A8927817}" destId="{003D55E6-DF1F-43D1-BD97-4D5205D6AB41}" srcOrd="0" destOrd="0" presId="urn:microsoft.com/office/officeart/2009/3/layout/CircleRelationship"/>
    <dgm:cxn modelId="{D37B39C9-F903-4BE4-899D-CB7435815134}" type="presOf" srcId="{A298490D-F6A9-457D-98F3-10AD192C25B0}" destId="{334AD5EA-1A2A-4D00-8F99-5B2F79C5F70F}" srcOrd="0" destOrd="0" presId="urn:microsoft.com/office/officeart/2009/3/layout/CircleRelationship"/>
    <dgm:cxn modelId="{AB477257-4FBE-4955-830C-796141126974}" type="presOf" srcId="{E71C1D8A-385B-4C3A-8F29-33DC5EBCCD3F}" destId="{69732EE0-A40E-47E5-BCE5-E24AAB6C7197}" srcOrd="0" destOrd="0" presId="urn:microsoft.com/office/officeart/2009/3/layout/CircleRelationship"/>
    <dgm:cxn modelId="{222D5BE3-0D9C-44A8-A27E-ABA4B723CA34}" srcId="{B8B1650D-0E2B-4899-9E66-54F5A8927817}" destId="{A298490D-F6A9-457D-98F3-10AD192C25B0}" srcOrd="4" destOrd="0" parTransId="{9FD6ED2B-AC11-4AB0-8911-F003EC16EFCB}" sibTransId="{F84074E0-7360-4DC7-88B9-4E90345B5E16}"/>
    <dgm:cxn modelId="{B7A41181-8A8E-4ABA-A4EF-239B6CD11E6C}" type="presParOf" srcId="{4E53705A-B9A2-46FF-A489-712EE22B0701}" destId="{003D55E6-DF1F-43D1-BD97-4D5205D6AB41}" srcOrd="0" destOrd="0" presId="urn:microsoft.com/office/officeart/2009/3/layout/CircleRelationship"/>
    <dgm:cxn modelId="{10A83826-B9D5-43D7-8B4E-9E70560EEB0B}" type="presParOf" srcId="{4E53705A-B9A2-46FF-A489-712EE22B0701}" destId="{56F62737-E1C4-4BD8-91F8-EB8F6A2214DA}" srcOrd="1" destOrd="0" presId="urn:microsoft.com/office/officeart/2009/3/layout/CircleRelationship"/>
    <dgm:cxn modelId="{70BDCEEB-FF0C-4708-A8D1-A4AFAD967BCA}" type="presParOf" srcId="{4E53705A-B9A2-46FF-A489-712EE22B0701}" destId="{0602239D-7C3C-4E88-8DE4-207C1F2803A0}" srcOrd="2" destOrd="0" presId="urn:microsoft.com/office/officeart/2009/3/layout/CircleRelationship"/>
    <dgm:cxn modelId="{E1DB3529-0FCA-4736-AB65-EAF6AB40C926}" type="presParOf" srcId="{4E53705A-B9A2-46FF-A489-712EE22B0701}" destId="{6B36623B-D026-440E-BDA4-7F41288F6E74}" srcOrd="3" destOrd="0" presId="urn:microsoft.com/office/officeart/2009/3/layout/CircleRelationship"/>
    <dgm:cxn modelId="{5CF7DB61-9D40-41C9-A4E5-5DE4E927B7D0}" type="presParOf" srcId="{4E53705A-B9A2-46FF-A489-712EE22B0701}" destId="{988718DF-7E37-48A9-8852-FCEAC3D9A521}" srcOrd="4" destOrd="0" presId="urn:microsoft.com/office/officeart/2009/3/layout/CircleRelationship"/>
    <dgm:cxn modelId="{1E34EA59-9E1E-4BB5-B648-1A4CF5A2406B}" type="presParOf" srcId="{4E53705A-B9A2-46FF-A489-712EE22B0701}" destId="{165D3969-A3AF-4CB0-A6F2-2D7298FFA3E9}" srcOrd="5" destOrd="0" presId="urn:microsoft.com/office/officeart/2009/3/layout/CircleRelationship"/>
    <dgm:cxn modelId="{CFF5B80B-5EDE-45CD-9AB3-EE5A0CEA59CF}" type="presParOf" srcId="{4E53705A-B9A2-46FF-A489-712EE22B0701}" destId="{69732EE0-A40E-47E5-BCE5-E24AAB6C7197}" srcOrd="6" destOrd="0" presId="urn:microsoft.com/office/officeart/2009/3/layout/CircleRelationship"/>
    <dgm:cxn modelId="{A6C06BF5-F8CD-4238-8554-32BE3A1686AE}" type="presParOf" srcId="{4E53705A-B9A2-46FF-A489-712EE22B0701}" destId="{AD35B0FF-DCB3-4339-A55F-AE116CA7E4BC}" srcOrd="7" destOrd="0" presId="urn:microsoft.com/office/officeart/2009/3/layout/CircleRelationship"/>
    <dgm:cxn modelId="{82B7784A-307D-4C2D-8A9F-3F75547E85C5}" type="presParOf" srcId="{AD35B0FF-DCB3-4339-A55F-AE116CA7E4BC}" destId="{CA8962A5-F686-4DF0-8B82-29310D4E3296}" srcOrd="0" destOrd="0" presId="urn:microsoft.com/office/officeart/2009/3/layout/CircleRelationship"/>
    <dgm:cxn modelId="{46712986-3BA3-4EAA-B54F-13D66F0A8B21}" type="presParOf" srcId="{4E53705A-B9A2-46FF-A489-712EE22B0701}" destId="{8542B128-A193-4AC8-ADE0-8BE2262A7021}" srcOrd="8" destOrd="0" presId="urn:microsoft.com/office/officeart/2009/3/layout/CircleRelationship"/>
    <dgm:cxn modelId="{E25031B5-1E75-4F11-BAAA-CE54E6BA8E69}" type="presParOf" srcId="{8542B128-A193-4AC8-ADE0-8BE2262A7021}" destId="{ACCB2980-2891-42DE-B7B6-D19E6D06348A}" srcOrd="0" destOrd="0" presId="urn:microsoft.com/office/officeart/2009/3/layout/CircleRelationship"/>
    <dgm:cxn modelId="{DB31805C-AA4A-46F2-8A36-D73157BF13D4}" type="presParOf" srcId="{4E53705A-B9A2-46FF-A489-712EE22B0701}" destId="{BC5DD41D-F084-494E-BBA3-6194C68D734E}" srcOrd="9" destOrd="0" presId="urn:microsoft.com/office/officeart/2009/3/layout/CircleRelationship"/>
    <dgm:cxn modelId="{D441A507-DB5D-4354-9E1F-99EE4F01D598}" type="presParOf" srcId="{4E53705A-B9A2-46FF-A489-712EE22B0701}" destId="{5850D91A-619E-4643-A60E-93B82B00EE59}" srcOrd="10" destOrd="0" presId="urn:microsoft.com/office/officeart/2009/3/layout/CircleRelationship"/>
    <dgm:cxn modelId="{A13FA57F-CD8A-496B-B43B-BC6B9DD3C0DB}" type="presParOf" srcId="{5850D91A-619E-4643-A60E-93B82B00EE59}" destId="{CA31E7A3-FF26-4DDB-81B1-C27E6DE1EE76}" srcOrd="0" destOrd="0" presId="urn:microsoft.com/office/officeart/2009/3/layout/CircleRelationship"/>
    <dgm:cxn modelId="{2750E2D2-FA4C-4B36-99DE-5793E9488A05}" type="presParOf" srcId="{4E53705A-B9A2-46FF-A489-712EE22B0701}" destId="{8CFBCDD4-E8E2-442D-B7BC-0390561C5D26}" srcOrd="11" destOrd="0" presId="urn:microsoft.com/office/officeart/2009/3/layout/CircleRelationship"/>
    <dgm:cxn modelId="{D20600B7-2BDE-4A10-BAD7-AB79B789D9EB}" type="presParOf" srcId="{8CFBCDD4-E8E2-442D-B7BC-0390561C5D26}" destId="{519973C7-397B-4349-8512-E4F7DCC99858}" srcOrd="0" destOrd="0" presId="urn:microsoft.com/office/officeart/2009/3/layout/CircleRelationship"/>
    <dgm:cxn modelId="{37A7D3BB-8391-4FBD-92DB-BE5D892DDA97}" type="presParOf" srcId="{4E53705A-B9A2-46FF-A489-712EE22B0701}" destId="{CC665662-6DFA-4B18-9426-95AF5EFD7A76}" srcOrd="12" destOrd="0" presId="urn:microsoft.com/office/officeart/2009/3/layout/CircleRelationship"/>
    <dgm:cxn modelId="{E06435C6-A583-42C6-9D47-A1F719B3D937}" type="presParOf" srcId="{CC665662-6DFA-4B18-9426-95AF5EFD7A76}" destId="{7BFFBF1D-6C5F-414C-8BA1-9268704178AD}" srcOrd="0" destOrd="0" presId="urn:microsoft.com/office/officeart/2009/3/layout/CircleRelationship"/>
    <dgm:cxn modelId="{3A8C68F5-BCE0-45AD-B725-EA4B894F2B9A}" type="presParOf" srcId="{4E53705A-B9A2-46FF-A489-712EE22B0701}" destId="{9C83E724-9B63-4C60-804B-D461FD5571B7}" srcOrd="13" destOrd="0" presId="urn:microsoft.com/office/officeart/2009/3/layout/CircleRelationship"/>
    <dgm:cxn modelId="{9F5F2F0F-180A-402F-AF0A-389275D56BBC}" type="presParOf" srcId="{4E53705A-B9A2-46FF-A489-712EE22B0701}" destId="{634B98CA-7EB1-4CB4-914D-C7AFD566FB4D}" srcOrd="14" destOrd="0" presId="urn:microsoft.com/office/officeart/2009/3/layout/CircleRelationship"/>
    <dgm:cxn modelId="{C6256B76-9EF7-42EF-8611-2567BCC8F352}" type="presParOf" srcId="{634B98CA-7EB1-4CB4-914D-C7AFD566FB4D}" destId="{3B541165-8B5A-4938-87FA-5EBC3268AA93}" srcOrd="0" destOrd="0" presId="urn:microsoft.com/office/officeart/2009/3/layout/CircleRelationship"/>
    <dgm:cxn modelId="{4C9E499A-7D88-4AAE-ADB0-ECF963D81F4D}" type="presParOf" srcId="{4E53705A-B9A2-46FF-A489-712EE22B0701}" destId="{3378809A-969A-4B7D-819F-E97CF0D5C5D1}" srcOrd="15" destOrd="0" presId="urn:microsoft.com/office/officeart/2009/3/layout/CircleRelationship"/>
    <dgm:cxn modelId="{9BDC6891-B340-4857-BEDC-38A28A356CE7}" type="presParOf" srcId="{4E53705A-B9A2-46FF-A489-712EE22B0701}" destId="{44B4F038-01E9-41C6-B6D0-852DDFDF75B1}" srcOrd="16" destOrd="0" presId="urn:microsoft.com/office/officeart/2009/3/layout/CircleRelationship"/>
    <dgm:cxn modelId="{57544D6C-37EB-400A-9866-3BBBCE40D508}" type="presParOf" srcId="{44B4F038-01E9-41C6-B6D0-852DDFDF75B1}" destId="{C6D9DD70-2099-4E4C-9273-0D68E15292CE}" srcOrd="0" destOrd="0" presId="urn:microsoft.com/office/officeart/2009/3/layout/CircleRelationship"/>
    <dgm:cxn modelId="{9887E40C-3710-404D-A885-5F94B516DB6A}" type="presParOf" srcId="{4E53705A-B9A2-46FF-A489-712EE22B0701}" destId="{334AD5EA-1A2A-4D00-8F99-5B2F79C5F70F}" srcOrd="17" destOrd="0" presId="urn:microsoft.com/office/officeart/2009/3/layout/CircleRelationship"/>
    <dgm:cxn modelId="{36FD921D-5FFD-44A0-9039-1940B21C6315}" type="presParOf" srcId="{4E53705A-B9A2-46FF-A489-712EE22B0701}" destId="{3A520C33-D061-45CD-9AC8-E0D5B3DF5B69}" srcOrd="18" destOrd="0" presId="urn:microsoft.com/office/officeart/2009/3/layout/CircleRelationship"/>
    <dgm:cxn modelId="{319787F6-6A89-4AE3-8F1D-BBF61F5214DF}" type="presParOf" srcId="{3A520C33-D061-45CD-9AC8-E0D5B3DF5B69}" destId="{665A78E3-3F9F-43AA-A72C-932DB9FBD952}" srcOrd="0" destOrd="0" presId="urn:microsoft.com/office/officeart/2009/3/layout/CircleRelationship"/>
    <dgm:cxn modelId="{9C316DDC-A269-4848-BD60-082BFB01EEC1}" type="presParOf" srcId="{4E53705A-B9A2-46FF-A489-712EE22B0701}" destId="{E403001B-EC76-4869-89BF-75E2737CB996}" srcOrd="19" destOrd="0" presId="urn:microsoft.com/office/officeart/2009/3/layout/CircleRelationship"/>
    <dgm:cxn modelId="{D7D973EB-68B0-46C2-861D-DF0E0C78B574}" type="presParOf" srcId="{E403001B-EC76-4869-89BF-75E2737CB996}" destId="{44C524B9-B8E3-420E-BD45-E843C76FA07F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D94FC93-1B82-41B2-85ED-FB956C46B55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D470CF5-0E60-4941-B0B0-4AAE46E55B39}">
      <dgm:prSet phldrT="[Texto]" custT="1"/>
      <dgm:spPr/>
      <dgm:t>
        <a:bodyPr/>
        <a:lstStyle/>
        <a:p>
          <a:r>
            <a:rPr lang="es-MX" sz="2000" dirty="0"/>
            <a:t>En Consenso</a:t>
          </a:r>
        </a:p>
      </dgm:t>
    </dgm:pt>
    <dgm:pt modelId="{D57358C4-8BE3-4DC4-B0EF-B4CDCFCCC51D}" type="parTrans" cxnId="{086BFF12-9E3B-4BCE-894C-CF146A36F039}">
      <dgm:prSet/>
      <dgm:spPr/>
      <dgm:t>
        <a:bodyPr/>
        <a:lstStyle/>
        <a:p>
          <a:endParaRPr lang="es-MX"/>
        </a:p>
      </dgm:t>
    </dgm:pt>
    <dgm:pt modelId="{0ADCB899-07AE-433B-B4DC-665A7BE0B73C}" type="sibTrans" cxnId="{086BFF12-9E3B-4BCE-894C-CF146A36F039}">
      <dgm:prSet/>
      <dgm:spPr/>
      <dgm:t>
        <a:bodyPr/>
        <a:lstStyle/>
        <a:p>
          <a:endParaRPr lang="es-MX"/>
        </a:p>
      </dgm:t>
    </dgm:pt>
    <dgm:pt modelId="{9DE84745-4C63-4EA9-BEED-74472852974D}">
      <dgm:prSet phldrT="[Texto]" custT="1"/>
      <dgm:spPr/>
      <dgm:t>
        <a:bodyPr/>
        <a:lstStyle/>
        <a:p>
          <a:r>
            <a:rPr lang="es-MX" sz="3600" dirty="0"/>
            <a:t>Hidalgo</a:t>
          </a:r>
        </a:p>
      </dgm:t>
    </dgm:pt>
    <dgm:pt modelId="{0884AAEA-A096-4A7E-A593-D818138DC199}" type="parTrans" cxnId="{68472FEA-63E7-4E4E-B67F-B5CFECE20E84}">
      <dgm:prSet/>
      <dgm:spPr/>
      <dgm:t>
        <a:bodyPr/>
        <a:lstStyle/>
        <a:p>
          <a:endParaRPr lang="es-MX"/>
        </a:p>
      </dgm:t>
    </dgm:pt>
    <dgm:pt modelId="{3DCC160C-A982-42C5-936E-690EDFDC6DBB}" type="sibTrans" cxnId="{68472FEA-63E7-4E4E-B67F-B5CFECE20E84}">
      <dgm:prSet/>
      <dgm:spPr/>
      <dgm:t>
        <a:bodyPr/>
        <a:lstStyle/>
        <a:p>
          <a:endParaRPr lang="es-MX"/>
        </a:p>
      </dgm:t>
    </dgm:pt>
    <dgm:pt modelId="{1B2F5DA6-8353-4989-9397-A89D91E073E0}">
      <dgm:prSet phldrT="[Texto]" custT="1"/>
      <dgm:spPr/>
      <dgm:t>
        <a:bodyPr/>
        <a:lstStyle/>
        <a:p>
          <a:r>
            <a:rPr lang="es-MX" sz="3600" dirty="0"/>
            <a:t>Jalisco</a:t>
          </a:r>
        </a:p>
      </dgm:t>
    </dgm:pt>
    <dgm:pt modelId="{9D02540B-9D55-4C39-A0E9-52CC1EDA31D1}" type="parTrans" cxnId="{DD8D38DE-B499-4EEF-9397-68FF377D6ABB}">
      <dgm:prSet/>
      <dgm:spPr/>
      <dgm:t>
        <a:bodyPr/>
        <a:lstStyle/>
        <a:p>
          <a:endParaRPr lang="es-MX"/>
        </a:p>
      </dgm:t>
    </dgm:pt>
    <dgm:pt modelId="{9EED8C70-ABAA-4B53-B60F-AB38B3571133}" type="sibTrans" cxnId="{DD8D38DE-B499-4EEF-9397-68FF377D6ABB}">
      <dgm:prSet/>
      <dgm:spPr/>
      <dgm:t>
        <a:bodyPr/>
        <a:lstStyle/>
        <a:p>
          <a:endParaRPr lang="es-MX"/>
        </a:p>
      </dgm:t>
    </dgm:pt>
    <dgm:pt modelId="{C9C31EBD-DF21-4946-950F-B892ACE17BE4}" type="pres">
      <dgm:prSet presAssocID="{9D94FC93-1B82-41B2-85ED-FB956C46B555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97D5A5B0-41D5-4DA9-B714-5E79B72ED214}" type="pres">
      <dgm:prSet presAssocID="{FD470CF5-0E60-4941-B0B0-4AAE46E55B39}" presName="thickLine" presStyleLbl="alignNode1" presStyleIdx="0" presStyleCnt="1"/>
      <dgm:spPr/>
    </dgm:pt>
    <dgm:pt modelId="{03E6DD56-E15F-4E59-84E9-4EAC5DAFD8B6}" type="pres">
      <dgm:prSet presAssocID="{FD470CF5-0E60-4941-B0B0-4AAE46E55B39}" presName="horz1" presStyleCnt="0"/>
      <dgm:spPr/>
    </dgm:pt>
    <dgm:pt modelId="{897C2BF1-D262-4A53-9D41-9448924DD2EE}" type="pres">
      <dgm:prSet presAssocID="{FD470CF5-0E60-4941-B0B0-4AAE46E55B39}" presName="tx1" presStyleLbl="revTx" presStyleIdx="0" presStyleCnt="3" custScaleX="206839"/>
      <dgm:spPr/>
      <dgm:t>
        <a:bodyPr/>
        <a:lstStyle/>
        <a:p>
          <a:endParaRPr lang="es-MX"/>
        </a:p>
      </dgm:t>
    </dgm:pt>
    <dgm:pt modelId="{66F2960B-B5EF-49A4-B9C1-095745A8C1B1}" type="pres">
      <dgm:prSet presAssocID="{FD470CF5-0E60-4941-B0B0-4AAE46E55B39}" presName="vert1" presStyleCnt="0"/>
      <dgm:spPr/>
    </dgm:pt>
    <dgm:pt modelId="{16C5F14F-1B23-4490-90B2-F7BADDFE35C7}" type="pres">
      <dgm:prSet presAssocID="{9DE84745-4C63-4EA9-BEED-74472852974D}" presName="vertSpace2a" presStyleCnt="0"/>
      <dgm:spPr/>
    </dgm:pt>
    <dgm:pt modelId="{7AEFD38E-E76D-4131-8BD0-C1A993C37CA9}" type="pres">
      <dgm:prSet presAssocID="{9DE84745-4C63-4EA9-BEED-74472852974D}" presName="horz2" presStyleCnt="0"/>
      <dgm:spPr/>
    </dgm:pt>
    <dgm:pt modelId="{D6F95CA2-E13D-4AA0-9DD3-1998F470040D}" type="pres">
      <dgm:prSet presAssocID="{9DE84745-4C63-4EA9-BEED-74472852974D}" presName="horzSpace2" presStyleCnt="0"/>
      <dgm:spPr/>
    </dgm:pt>
    <dgm:pt modelId="{33A7E0C9-D3A7-4E2C-BCFB-A3245ACB4C99}" type="pres">
      <dgm:prSet presAssocID="{9DE84745-4C63-4EA9-BEED-74472852974D}" presName="tx2" presStyleLbl="revTx" presStyleIdx="1" presStyleCnt="3"/>
      <dgm:spPr/>
      <dgm:t>
        <a:bodyPr/>
        <a:lstStyle/>
        <a:p>
          <a:endParaRPr lang="es-MX"/>
        </a:p>
      </dgm:t>
    </dgm:pt>
    <dgm:pt modelId="{982FF303-221D-48E2-92AC-C9661BBCDF4F}" type="pres">
      <dgm:prSet presAssocID="{9DE84745-4C63-4EA9-BEED-74472852974D}" presName="vert2" presStyleCnt="0"/>
      <dgm:spPr/>
    </dgm:pt>
    <dgm:pt modelId="{6048076A-CDCA-40ED-A9CB-6B23F87693B0}" type="pres">
      <dgm:prSet presAssocID="{9DE84745-4C63-4EA9-BEED-74472852974D}" presName="thinLine2b" presStyleLbl="callout" presStyleIdx="0" presStyleCnt="2"/>
      <dgm:spPr/>
    </dgm:pt>
    <dgm:pt modelId="{E05599E9-5C76-4F4B-B8B1-5F4D2B9EF040}" type="pres">
      <dgm:prSet presAssocID="{9DE84745-4C63-4EA9-BEED-74472852974D}" presName="vertSpace2b" presStyleCnt="0"/>
      <dgm:spPr/>
    </dgm:pt>
    <dgm:pt modelId="{8E74B8B2-0C8E-4E33-B831-4E0CF58B6CA8}" type="pres">
      <dgm:prSet presAssocID="{1B2F5DA6-8353-4989-9397-A89D91E073E0}" presName="horz2" presStyleCnt="0"/>
      <dgm:spPr/>
    </dgm:pt>
    <dgm:pt modelId="{94B905C9-A2B7-4A1F-A635-4E39383AF515}" type="pres">
      <dgm:prSet presAssocID="{1B2F5DA6-8353-4989-9397-A89D91E073E0}" presName="horzSpace2" presStyleCnt="0"/>
      <dgm:spPr/>
    </dgm:pt>
    <dgm:pt modelId="{E59A5E80-3F87-40F0-88B5-F7927EEDE7EF}" type="pres">
      <dgm:prSet presAssocID="{1B2F5DA6-8353-4989-9397-A89D91E073E0}" presName="tx2" presStyleLbl="revTx" presStyleIdx="2" presStyleCnt="3"/>
      <dgm:spPr/>
      <dgm:t>
        <a:bodyPr/>
        <a:lstStyle/>
        <a:p>
          <a:endParaRPr lang="es-MX"/>
        </a:p>
      </dgm:t>
    </dgm:pt>
    <dgm:pt modelId="{028044A7-678B-4870-AB60-4C00C3771470}" type="pres">
      <dgm:prSet presAssocID="{1B2F5DA6-8353-4989-9397-A89D91E073E0}" presName="vert2" presStyleCnt="0"/>
      <dgm:spPr/>
    </dgm:pt>
    <dgm:pt modelId="{07431B1B-93A9-44EF-9FD1-599CBF579C35}" type="pres">
      <dgm:prSet presAssocID="{1B2F5DA6-8353-4989-9397-A89D91E073E0}" presName="thinLine2b" presStyleLbl="callout" presStyleIdx="1" presStyleCnt="2"/>
      <dgm:spPr/>
    </dgm:pt>
    <dgm:pt modelId="{C2EDF4C0-ABE9-463D-8E67-47326036E597}" type="pres">
      <dgm:prSet presAssocID="{1B2F5DA6-8353-4989-9397-A89D91E073E0}" presName="vertSpace2b" presStyleCnt="0"/>
      <dgm:spPr/>
    </dgm:pt>
  </dgm:ptLst>
  <dgm:cxnLst>
    <dgm:cxn modelId="{086BFF12-9E3B-4BCE-894C-CF146A36F039}" srcId="{9D94FC93-1B82-41B2-85ED-FB956C46B555}" destId="{FD470CF5-0E60-4941-B0B0-4AAE46E55B39}" srcOrd="0" destOrd="0" parTransId="{D57358C4-8BE3-4DC4-B0EF-B4CDCFCCC51D}" sibTransId="{0ADCB899-07AE-433B-B4DC-665A7BE0B73C}"/>
    <dgm:cxn modelId="{3DEE26E6-E498-4929-AE55-1C4D07DD7639}" type="presOf" srcId="{1B2F5DA6-8353-4989-9397-A89D91E073E0}" destId="{E59A5E80-3F87-40F0-88B5-F7927EEDE7EF}" srcOrd="0" destOrd="0" presId="urn:microsoft.com/office/officeart/2008/layout/LinedList"/>
    <dgm:cxn modelId="{397870D9-C1BF-4F14-B83E-D0DFC6EF2058}" type="presOf" srcId="{9DE84745-4C63-4EA9-BEED-74472852974D}" destId="{33A7E0C9-D3A7-4E2C-BCFB-A3245ACB4C99}" srcOrd="0" destOrd="0" presId="urn:microsoft.com/office/officeart/2008/layout/LinedList"/>
    <dgm:cxn modelId="{68472FEA-63E7-4E4E-B67F-B5CFECE20E84}" srcId="{FD470CF5-0E60-4941-B0B0-4AAE46E55B39}" destId="{9DE84745-4C63-4EA9-BEED-74472852974D}" srcOrd="0" destOrd="0" parTransId="{0884AAEA-A096-4A7E-A593-D818138DC199}" sibTransId="{3DCC160C-A982-42C5-936E-690EDFDC6DBB}"/>
    <dgm:cxn modelId="{AF521FA8-198A-41FD-99F8-39C0B4E4435B}" type="presOf" srcId="{9D94FC93-1B82-41B2-85ED-FB956C46B555}" destId="{C9C31EBD-DF21-4946-950F-B892ACE17BE4}" srcOrd="0" destOrd="0" presId="urn:microsoft.com/office/officeart/2008/layout/LinedList"/>
    <dgm:cxn modelId="{DD8D38DE-B499-4EEF-9397-68FF377D6ABB}" srcId="{FD470CF5-0E60-4941-B0B0-4AAE46E55B39}" destId="{1B2F5DA6-8353-4989-9397-A89D91E073E0}" srcOrd="1" destOrd="0" parTransId="{9D02540B-9D55-4C39-A0E9-52CC1EDA31D1}" sibTransId="{9EED8C70-ABAA-4B53-B60F-AB38B3571133}"/>
    <dgm:cxn modelId="{90C97505-7438-4D9F-BE8D-BBA3587CEAC4}" type="presOf" srcId="{FD470CF5-0E60-4941-B0B0-4AAE46E55B39}" destId="{897C2BF1-D262-4A53-9D41-9448924DD2EE}" srcOrd="0" destOrd="0" presId="urn:microsoft.com/office/officeart/2008/layout/LinedList"/>
    <dgm:cxn modelId="{A8C60606-5FBF-4C79-9B2B-2F8E60F4A13A}" type="presParOf" srcId="{C9C31EBD-DF21-4946-950F-B892ACE17BE4}" destId="{97D5A5B0-41D5-4DA9-B714-5E79B72ED214}" srcOrd="0" destOrd="0" presId="urn:microsoft.com/office/officeart/2008/layout/LinedList"/>
    <dgm:cxn modelId="{74B2CA3E-D2DB-49E3-BCD2-BD589B88434E}" type="presParOf" srcId="{C9C31EBD-DF21-4946-950F-B892ACE17BE4}" destId="{03E6DD56-E15F-4E59-84E9-4EAC5DAFD8B6}" srcOrd="1" destOrd="0" presId="urn:microsoft.com/office/officeart/2008/layout/LinedList"/>
    <dgm:cxn modelId="{7AC66BED-1B9F-45E9-AFF7-C956B691C032}" type="presParOf" srcId="{03E6DD56-E15F-4E59-84E9-4EAC5DAFD8B6}" destId="{897C2BF1-D262-4A53-9D41-9448924DD2EE}" srcOrd="0" destOrd="0" presId="urn:microsoft.com/office/officeart/2008/layout/LinedList"/>
    <dgm:cxn modelId="{3B668847-0EC4-40BB-8258-41232A564E10}" type="presParOf" srcId="{03E6DD56-E15F-4E59-84E9-4EAC5DAFD8B6}" destId="{66F2960B-B5EF-49A4-B9C1-095745A8C1B1}" srcOrd="1" destOrd="0" presId="urn:microsoft.com/office/officeart/2008/layout/LinedList"/>
    <dgm:cxn modelId="{821564A6-D073-462D-9280-24281DF41A5C}" type="presParOf" srcId="{66F2960B-B5EF-49A4-B9C1-095745A8C1B1}" destId="{16C5F14F-1B23-4490-90B2-F7BADDFE35C7}" srcOrd="0" destOrd="0" presId="urn:microsoft.com/office/officeart/2008/layout/LinedList"/>
    <dgm:cxn modelId="{221A1F6B-644C-4C94-A6BB-612CAC54F19E}" type="presParOf" srcId="{66F2960B-B5EF-49A4-B9C1-095745A8C1B1}" destId="{7AEFD38E-E76D-4131-8BD0-C1A993C37CA9}" srcOrd="1" destOrd="0" presId="urn:microsoft.com/office/officeart/2008/layout/LinedList"/>
    <dgm:cxn modelId="{0EFFEF1F-ABA7-4E3D-8FB7-7D412789CFDF}" type="presParOf" srcId="{7AEFD38E-E76D-4131-8BD0-C1A993C37CA9}" destId="{D6F95CA2-E13D-4AA0-9DD3-1998F470040D}" srcOrd="0" destOrd="0" presId="urn:microsoft.com/office/officeart/2008/layout/LinedList"/>
    <dgm:cxn modelId="{41665F34-808C-41FB-87FF-005A8487F11C}" type="presParOf" srcId="{7AEFD38E-E76D-4131-8BD0-C1A993C37CA9}" destId="{33A7E0C9-D3A7-4E2C-BCFB-A3245ACB4C99}" srcOrd="1" destOrd="0" presId="urn:microsoft.com/office/officeart/2008/layout/LinedList"/>
    <dgm:cxn modelId="{590EF80A-C2AC-4147-8B96-2B6577613B3C}" type="presParOf" srcId="{7AEFD38E-E76D-4131-8BD0-C1A993C37CA9}" destId="{982FF303-221D-48E2-92AC-C9661BBCDF4F}" srcOrd="2" destOrd="0" presId="urn:microsoft.com/office/officeart/2008/layout/LinedList"/>
    <dgm:cxn modelId="{767144EF-7F0F-4AEB-9E2E-D3431BC5C964}" type="presParOf" srcId="{66F2960B-B5EF-49A4-B9C1-095745A8C1B1}" destId="{6048076A-CDCA-40ED-A9CB-6B23F87693B0}" srcOrd="2" destOrd="0" presId="urn:microsoft.com/office/officeart/2008/layout/LinedList"/>
    <dgm:cxn modelId="{E06E99DB-0852-4FC5-8CDB-B183E296B24A}" type="presParOf" srcId="{66F2960B-B5EF-49A4-B9C1-095745A8C1B1}" destId="{E05599E9-5C76-4F4B-B8B1-5F4D2B9EF040}" srcOrd="3" destOrd="0" presId="urn:microsoft.com/office/officeart/2008/layout/LinedList"/>
    <dgm:cxn modelId="{4781CE80-A039-4068-9CA7-A8555247E06C}" type="presParOf" srcId="{66F2960B-B5EF-49A4-B9C1-095745A8C1B1}" destId="{8E74B8B2-0C8E-4E33-B831-4E0CF58B6CA8}" srcOrd="4" destOrd="0" presId="urn:microsoft.com/office/officeart/2008/layout/LinedList"/>
    <dgm:cxn modelId="{92364F42-8820-4EA7-BC33-4EBD0AC9E706}" type="presParOf" srcId="{8E74B8B2-0C8E-4E33-B831-4E0CF58B6CA8}" destId="{94B905C9-A2B7-4A1F-A635-4E39383AF515}" srcOrd="0" destOrd="0" presId="urn:microsoft.com/office/officeart/2008/layout/LinedList"/>
    <dgm:cxn modelId="{74C128FD-3BDA-45C0-BFAD-D39505864784}" type="presParOf" srcId="{8E74B8B2-0C8E-4E33-B831-4E0CF58B6CA8}" destId="{E59A5E80-3F87-40F0-88B5-F7927EEDE7EF}" srcOrd="1" destOrd="0" presId="urn:microsoft.com/office/officeart/2008/layout/LinedList"/>
    <dgm:cxn modelId="{BE5F5580-4999-4794-B15D-F30A2ABC2D3C}" type="presParOf" srcId="{8E74B8B2-0C8E-4E33-B831-4E0CF58B6CA8}" destId="{028044A7-678B-4870-AB60-4C00C3771470}" srcOrd="2" destOrd="0" presId="urn:microsoft.com/office/officeart/2008/layout/LinedList"/>
    <dgm:cxn modelId="{D3820299-0D4F-4CAF-A7EA-CED0750DD57F}" type="presParOf" srcId="{66F2960B-B5EF-49A4-B9C1-095745A8C1B1}" destId="{07431B1B-93A9-44EF-9FD1-599CBF579C35}" srcOrd="5" destOrd="0" presId="urn:microsoft.com/office/officeart/2008/layout/LinedList"/>
    <dgm:cxn modelId="{969A67A3-A874-4372-AB5E-DB04A31A08A1}" type="presParOf" srcId="{66F2960B-B5EF-49A4-B9C1-095745A8C1B1}" destId="{C2EDF4C0-ABE9-463D-8E67-47326036E597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9376B3-9D4F-41A3-B3FF-1AB58CF2ADA0}" type="doc">
      <dgm:prSet loTypeId="urn:microsoft.com/office/officeart/2005/8/layout/radial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FD6ADF94-4998-4895-A228-38502A1864AD}">
      <dgm:prSet phldrT="[Texto]"/>
      <dgm:spPr/>
      <dgm:t>
        <a:bodyPr/>
        <a:lstStyle/>
        <a:p>
          <a:r>
            <a:rPr lang="es-ES" dirty="0"/>
            <a:t>Medida (Control de emisiones Industriales)</a:t>
          </a:r>
        </a:p>
      </dgm:t>
    </dgm:pt>
    <dgm:pt modelId="{C789AF77-0889-4D09-A207-26587CCC6905}" type="parTrans" cxnId="{6ECB04C9-94D6-47A2-B78E-CC4D765CC52A}">
      <dgm:prSet/>
      <dgm:spPr/>
      <dgm:t>
        <a:bodyPr/>
        <a:lstStyle/>
        <a:p>
          <a:endParaRPr lang="es-ES"/>
        </a:p>
      </dgm:t>
    </dgm:pt>
    <dgm:pt modelId="{274EB32C-CF87-4F7A-A11F-DBFFA1F6683D}" type="sibTrans" cxnId="{6ECB04C9-94D6-47A2-B78E-CC4D765CC52A}">
      <dgm:prSet/>
      <dgm:spPr/>
      <dgm:t>
        <a:bodyPr/>
        <a:lstStyle/>
        <a:p>
          <a:endParaRPr lang="es-ES"/>
        </a:p>
      </dgm:t>
    </dgm:pt>
    <dgm:pt modelId="{12E2EA99-3D2C-4852-9714-54C70DEB6EE9}">
      <dgm:prSet phldrT="[Tex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ES" dirty="0"/>
            <a:t>Procuraduría Federal</a:t>
          </a:r>
        </a:p>
      </dgm:t>
    </dgm:pt>
    <dgm:pt modelId="{76B47B24-7AB6-49C0-AE1D-A8D715D1D541}" type="parTrans" cxnId="{EC1DCFBF-56F8-4C30-9805-8BF5C8B8236B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A76AF587-9126-48F4-91A3-97EEA9AD8120}" type="sibTrans" cxnId="{EC1DCFBF-56F8-4C30-9805-8BF5C8B8236B}">
      <dgm:prSet/>
      <dgm:spPr/>
      <dgm:t>
        <a:bodyPr/>
        <a:lstStyle/>
        <a:p>
          <a:endParaRPr lang="es-ES"/>
        </a:p>
      </dgm:t>
    </dgm:pt>
    <dgm:pt modelId="{0A70E774-905C-4D40-B14D-82E347F6AD64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" dirty="0"/>
            <a:t>Procuraduría Estatal</a:t>
          </a:r>
        </a:p>
      </dgm:t>
    </dgm:pt>
    <dgm:pt modelId="{57B71FBA-96A3-4FB9-8181-69B1C88F4E7C}" type="parTrans" cxnId="{FDB3522C-8A4D-4FF7-8A21-1938D83D3DAF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C86F22B5-6965-4D3E-B36E-43B33E41A913}" type="sibTrans" cxnId="{FDB3522C-8A4D-4FF7-8A21-1938D83D3DAF}">
      <dgm:prSet/>
      <dgm:spPr/>
      <dgm:t>
        <a:bodyPr/>
        <a:lstStyle/>
        <a:p>
          <a:endParaRPr lang="es-ES"/>
        </a:p>
      </dgm:t>
    </dgm:pt>
    <dgm:pt modelId="{BC7E3679-B216-4BEC-903B-50A87EFD48C7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" dirty="0"/>
            <a:t>Secretaria de Ecología</a:t>
          </a:r>
        </a:p>
      </dgm:t>
    </dgm:pt>
    <dgm:pt modelId="{FCE73156-ECD1-41FE-BD20-0333F3449E66}" type="parTrans" cxnId="{1CEC4283-F49D-4ED6-B250-C180D6306A49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C724B3F6-3332-43ED-85B6-38DDF44AEFE6}" type="sibTrans" cxnId="{1CEC4283-F49D-4ED6-B250-C180D6306A49}">
      <dgm:prSet/>
      <dgm:spPr/>
      <dgm:t>
        <a:bodyPr/>
        <a:lstStyle/>
        <a:p>
          <a:endParaRPr lang="es-ES"/>
        </a:p>
      </dgm:t>
    </dgm:pt>
    <dgm:pt modelId="{80E7BC60-90DC-4724-88C4-B4FF60FED2A4}">
      <dgm:prSet phldrT="[Tex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ES" dirty="0"/>
            <a:t>SEMARNAT</a:t>
          </a:r>
        </a:p>
      </dgm:t>
    </dgm:pt>
    <dgm:pt modelId="{B650F14F-CCAB-428B-8824-2158F8DEAEA1}" type="parTrans" cxnId="{A747DADD-66E8-4CB7-8545-7191171D46E6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3CEC3827-E4A9-4EEE-B953-CDD1DFE30572}" type="sibTrans" cxnId="{A747DADD-66E8-4CB7-8545-7191171D46E6}">
      <dgm:prSet/>
      <dgm:spPr/>
      <dgm:t>
        <a:bodyPr/>
        <a:lstStyle/>
        <a:p>
          <a:endParaRPr lang="es-ES"/>
        </a:p>
      </dgm:t>
    </dgm:pt>
    <dgm:pt modelId="{1647D1F9-ED6E-4A32-9ECA-3A5881AD4407}" type="pres">
      <dgm:prSet presAssocID="{119376B3-9D4F-41A3-B3FF-1AB58CF2ADA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F16674C-6CDB-4191-911F-312462D8AAE9}" type="pres">
      <dgm:prSet presAssocID="{FD6ADF94-4998-4895-A228-38502A1864AD}" presName="centerShape" presStyleLbl="node0" presStyleIdx="0" presStyleCnt="1" custScaleX="123157" custScaleY="117825"/>
      <dgm:spPr/>
      <dgm:t>
        <a:bodyPr/>
        <a:lstStyle/>
        <a:p>
          <a:endParaRPr lang="es-MX"/>
        </a:p>
      </dgm:t>
    </dgm:pt>
    <dgm:pt modelId="{1A754845-B816-4622-9AFF-C5738EB3C2EC}" type="pres">
      <dgm:prSet presAssocID="{76B47B24-7AB6-49C0-AE1D-A8D715D1D541}" presName="parTrans" presStyleLbl="sibTrans2D1" presStyleIdx="0" presStyleCnt="4"/>
      <dgm:spPr/>
      <dgm:t>
        <a:bodyPr/>
        <a:lstStyle/>
        <a:p>
          <a:endParaRPr lang="es-MX"/>
        </a:p>
      </dgm:t>
    </dgm:pt>
    <dgm:pt modelId="{C12630DB-C958-4EA9-A3C6-3AF58F37AE04}" type="pres">
      <dgm:prSet presAssocID="{76B47B24-7AB6-49C0-AE1D-A8D715D1D541}" presName="connectorText" presStyleLbl="sibTrans2D1" presStyleIdx="0" presStyleCnt="4"/>
      <dgm:spPr/>
      <dgm:t>
        <a:bodyPr/>
        <a:lstStyle/>
        <a:p>
          <a:endParaRPr lang="es-MX"/>
        </a:p>
      </dgm:t>
    </dgm:pt>
    <dgm:pt modelId="{935BCF6C-698D-4E13-8A87-041B91B9F614}" type="pres">
      <dgm:prSet presAssocID="{12E2EA99-3D2C-4852-9714-54C70DEB6EE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18CB58-8666-429D-8EBA-4095D82E3691}" type="pres">
      <dgm:prSet presAssocID="{57B71FBA-96A3-4FB9-8181-69B1C88F4E7C}" presName="parTrans" presStyleLbl="sibTrans2D1" presStyleIdx="1" presStyleCnt="4"/>
      <dgm:spPr/>
      <dgm:t>
        <a:bodyPr/>
        <a:lstStyle/>
        <a:p>
          <a:endParaRPr lang="es-MX"/>
        </a:p>
      </dgm:t>
    </dgm:pt>
    <dgm:pt modelId="{15D73FAC-3386-439F-B19E-7F9E2D38007B}" type="pres">
      <dgm:prSet presAssocID="{57B71FBA-96A3-4FB9-8181-69B1C88F4E7C}" presName="connectorText" presStyleLbl="sibTrans2D1" presStyleIdx="1" presStyleCnt="4"/>
      <dgm:spPr/>
      <dgm:t>
        <a:bodyPr/>
        <a:lstStyle/>
        <a:p>
          <a:endParaRPr lang="es-MX"/>
        </a:p>
      </dgm:t>
    </dgm:pt>
    <dgm:pt modelId="{1934BEA9-2C6E-469A-8518-2E57F86010A1}" type="pres">
      <dgm:prSet presAssocID="{0A70E774-905C-4D40-B14D-82E347F6AD6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C5100C-0FAC-4135-A18E-82866FDBFFD5}" type="pres">
      <dgm:prSet presAssocID="{FCE73156-ECD1-41FE-BD20-0333F3449E66}" presName="parTrans" presStyleLbl="sibTrans2D1" presStyleIdx="2" presStyleCnt="4"/>
      <dgm:spPr/>
      <dgm:t>
        <a:bodyPr/>
        <a:lstStyle/>
        <a:p>
          <a:endParaRPr lang="es-MX"/>
        </a:p>
      </dgm:t>
    </dgm:pt>
    <dgm:pt modelId="{BED09747-B5F5-4FDF-9C6A-10EE99B31699}" type="pres">
      <dgm:prSet presAssocID="{FCE73156-ECD1-41FE-BD20-0333F3449E66}" presName="connectorText" presStyleLbl="sibTrans2D1" presStyleIdx="2" presStyleCnt="4"/>
      <dgm:spPr/>
      <dgm:t>
        <a:bodyPr/>
        <a:lstStyle/>
        <a:p>
          <a:endParaRPr lang="es-MX"/>
        </a:p>
      </dgm:t>
    </dgm:pt>
    <dgm:pt modelId="{4D5F40E1-49E7-4DB2-8455-C837CFDC12DB}" type="pres">
      <dgm:prSet presAssocID="{BC7E3679-B216-4BEC-903B-50A87EFD48C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CD4FFA-1EFD-40DB-A2FD-8A256F7756BD}" type="pres">
      <dgm:prSet presAssocID="{B650F14F-CCAB-428B-8824-2158F8DEAEA1}" presName="parTrans" presStyleLbl="sibTrans2D1" presStyleIdx="3" presStyleCnt="4"/>
      <dgm:spPr/>
      <dgm:t>
        <a:bodyPr/>
        <a:lstStyle/>
        <a:p>
          <a:endParaRPr lang="es-MX"/>
        </a:p>
      </dgm:t>
    </dgm:pt>
    <dgm:pt modelId="{86CBC556-1546-4C2D-92ED-1553CF51F836}" type="pres">
      <dgm:prSet presAssocID="{B650F14F-CCAB-428B-8824-2158F8DEAEA1}" presName="connectorText" presStyleLbl="sibTrans2D1" presStyleIdx="3" presStyleCnt="4"/>
      <dgm:spPr/>
      <dgm:t>
        <a:bodyPr/>
        <a:lstStyle/>
        <a:p>
          <a:endParaRPr lang="es-MX"/>
        </a:p>
      </dgm:t>
    </dgm:pt>
    <dgm:pt modelId="{678F011E-88A1-4B97-9176-4A47A9B6211F}" type="pres">
      <dgm:prSet presAssocID="{80E7BC60-90DC-4724-88C4-B4FF60FED2A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09D37C7-7C0B-408F-A578-E6716560F413}" type="presOf" srcId="{76B47B24-7AB6-49C0-AE1D-A8D715D1D541}" destId="{C12630DB-C958-4EA9-A3C6-3AF58F37AE04}" srcOrd="1" destOrd="0" presId="urn:microsoft.com/office/officeart/2005/8/layout/radial5"/>
    <dgm:cxn modelId="{3FB1E0F5-43D3-499D-8FB1-028228360779}" type="presOf" srcId="{B650F14F-CCAB-428B-8824-2158F8DEAEA1}" destId="{08CD4FFA-1EFD-40DB-A2FD-8A256F7756BD}" srcOrd="0" destOrd="0" presId="urn:microsoft.com/office/officeart/2005/8/layout/radial5"/>
    <dgm:cxn modelId="{86F0B0FD-8CC7-4E9F-8DEB-8B3C8A64E872}" type="presOf" srcId="{0A70E774-905C-4D40-B14D-82E347F6AD64}" destId="{1934BEA9-2C6E-469A-8518-2E57F86010A1}" srcOrd="0" destOrd="0" presId="urn:microsoft.com/office/officeart/2005/8/layout/radial5"/>
    <dgm:cxn modelId="{B2067E17-97E1-4E47-B4E3-D841E48BC0ED}" type="presOf" srcId="{119376B3-9D4F-41A3-B3FF-1AB58CF2ADA0}" destId="{1647D1F9-ED6E-4A32-9ECA-3A5881AD4407}" srcOrd="0" destOrd="0" presId="urn:microsoft.com/office/officeart/2005/8/layout/radial5"/>
    <dgm:cxn modelId="{04E40CE4-5F16-4D55-B6F5-B50ADF08427C}" type="presOf" srcId="{57B71FBA-96A3-4FB9-8181-69B1C88F4E7C}" destId="{0A18CB58-8666-429D-8EBA-4095D82E3691}" srcOrd="0" destOrd="0" presId="urn:microsoft.com/office/officeart/2005/8/layout/radial5"/>
    <dgm:cxn modelId="{F19C3AB9-689C-4D49-935A-D1A5FD267B02}" type="presOf" srcId="{80E7BC60-90DC-4724-88C4-B4FF60FED2A4}" destId="{678F011E-88A1-4B97-9176-4A47A9B6211F}" srcOrd="0" destOrd="0" presId="urn:microsoft.com/office/officeart/2005/8/layout/radial5"/>
    <dgm:cxn modelId="{A793BA10-D35D-4CD5-8577-1DFE29AAA164}" type="presOf" srcId="{57B71FBA-96A3-4FB9-8181-69B1C88F4E7C}" destId="{15D73FAC-3386-439F-B19E-7F9E2D38007B}" srcOrd="1" destOrd="0" presId="urn:microsoft.com/office/officeart/2005/8/layout/radial5"/>
    <dgm:cxn modelId="{18D73D9C-B394-4BC3-B757-915B91B4A091}" type="presOf" srcId="{12E2EA99-3D2C-4852-9714-54C70DEB6EE9}" destId="{935BCF6C-698D-4E13-8A87-041B91B9F614}" srcOrd="0" destOrd="0" presId="urn:microsoft.com/office/officeart/2005/8/layout/radial5"/>
    <dgm:cxn modelId="{96CACB01-1791-4F83-8C22-1656826DF631}" type="presOf" srcId="{BC7E3679-B216-4BEC-903B-50A87EFD48C7}" destId="{4D5F40E1-49E7-4DB2-8455-C837CFDC12DB}" srcOrd="0" destOrd="0" presId="urn:microsoft.com/office/officeart/2005/8/layout/radial5"/>
    <dgm:cxn modelId="{A747DADD-66E8-4CB7-8545-7191171D46E6}" srcId="{FD6ADF94-4998-4895-A228-38502A1864AD}" destId="{80E7BC60-90DC-4724-88C4-B4FF60FED2A4}" srcOrd="3" destOrd="0" parTransId="{B650F14F-CCAB-428B-8824-2158F8DEAEA1}" sibTransId="{3CEC3827-E4A9-4EEE-B953-CDD1DFE30572}"/>
    <dgm:cxn modelId="{EC1DCFBF-56F8-4C30-9805-8BF5C8B8236B}" srcId="{FD6ADF94-4998-4895-A228-38502A1864AD}" destId="{12E2EA99-3D2C-4852-9714-54C70DEB6EE9}" srcOrd="0" destOrd="0" parTransId="{76B47B24-7AB6-49C0-AE1D-A8D715D1D541}" sibTransId="{A76AF587-9126-48F4-91A3-97EEA9AD8120}"/>
    <dgm:cxn modelId="{5736C5D6-7784-4E4E-B823-C786C5957DCE}" type="presOf" srcId="{FCE73156-ECD1-41FE-BD20-0333F3449E66}" destId="{88C5100C-0FAC-4135-A18E-82866FDBFFD5}" srcOrd="0" destOrd="0" presId="urn:microsoft.com/office/officeart/2005/8/layout/radial5"/>
    <dgm:cxn modelId="{1CEC4283-F49D-4ED6-B250-C180D6306A49}" srcId="{FD6ADF94-4998-4895-A228-38502A1864AD}" destId="{BC7E3679-B216-4BEC-903B-50A87EFD48C7}" srcOrd="2" destOrd="0" parTransId="{FCE73156-ECD1-41FE-BD20-0333F3449E66}" sibTransId="{C724B3F6-3332-43ED-85B6-38DDF44AEFE6}"/>
    <dgm:cxn modelId="{FDB3522C-8A4D-4FF7-8A21-1938D83D3DAF}" srcId="{FD6ADF94-4998-4895-A228-38502A1864AD}" destId="{0A70E774-905C-4D40-B14D-82E347F6AD64}" srcOrd="1" destOrd="0" parTransId="{57B71FBA-96A3-4FB9-8181-69B1C88F4E7C}" sibTransId="{C86F22B5-6965-4D3E-B36E-43B33E41A913}"/>
    <dgm:cxn modelId="{F6BBB84D-CB01-4886-961D-260140284C4B}" type="presOf" srcId="{FCE73156-ECD1-41FE-BD20-0333F3449E66}" destId="{BED09747-B5F5-4FDF-9C6A-10EE99B31699}" srcOrd="1" destOrd="0" presId="urn:microsoft.com/office/officeart/2005/8/layout/radial5"/>
    <dgm:cxn modelId="{BB222D1A-78FA-446A-BAF2-6AD7A7762BD2}" type="presOf" srcId="{76B47B24-7AB6-49C0-AE1D-A8D715D1D541}" destId="{1A754845-B816-4622-9AFF-C5738EB3C2EC}" srcOrd="0" destOrd="0" presId="urn:microsoft.com/office/officeart/2005/8/layout/radial5"/>
    <dgm:cxn modelId="{6ECB04C9-94D6-47A2-B78E-CC4D765CC52A}" srcId="{119376B3-9D4F-41A3-B3FF-1AB58CF2ADA0}" destId="{FD6ADF94-4998-4895-A228-38502A1864AD}" srcOrd="0" destOrd="0" parTransId="{C789AF77-0889-4D09-A207-26587CCC6905}" sibTransId="{274EB32C-CF87-4F7A-A11F-DBFFA1F6683D}"/>
    <dgm:cxn modelId="{BEEF91A3-5E6B-4B6D-81A5-6EFA83846719}" type="presOf" srcId="{B650F14F-CCAB-428B-8824-2158F8DEAEA1}" destId="{86CBC556-1546-4C2D-92ED-1553CF51F836}" srcOrd="1" destOrd="0" presId="urn:microsoft.com/office/officeart/2005/8/layout/radial5"/>
    <dgm:cxn modelId="{E7CF6A45-5C19-442D-885B-D148B90CCE2A}" type="presOf" srcId="{FD6ADF94-4998-4895-A228-38502A1864AD}" destId="{0F16674C-6CDB-4191-911F-312462D8AAE9}" srcOrd="0" destOrd="0" presId="urn:microsoft.com/office/officeart/2005/8/layout/radial5"/>
    <dgm:cxn modelId="{7E250087-B248-4528-9D93-551E01B6C7BB}" type="presParOf" srcId="{1647D1F9-ED6E-4A32-9ECA-3A5881AD4407}" destId="{0F16674C-6CDB-4191-911F-312462D8AAE9}" srcOrd="0" destOrd="0" presId="urn:microsoft.com/office/officeart/2005/8/layout/radial5"/>
    <dgm:cxn modelId="{BDD8C8B4-F5D2-4253-82E9-E6423462C6FB}" type="presParOf" srcId="{1647D1F9-ED6E-4A32-9ECA-3A5881AD4407}" destId="{1A754845-B816-4622-9AFF-C5738EB3C2EC}" srcOrd="1" destOrd="0" presId="urn:microsoft.com/office/officeart/2005/8/layout/radial5"/>
    <dgm:cxn modelId="{15CCA202-A253-424B-83CD-88D0295BA49C}" type="presParOf" srcId="{1A754845-B816-4622-9AFF-C5738EB3C2EC}" destId="{C12630DB-C958-4EA9-A3C6-3AF58F37AE04}" srcOrd="0" destOrd="0" presId="urn:microsoft.com/office/officeart/2005/8/layout/radial5"/>
    <dgm:cxn modelId="{4A5C163D-0CD7-42ED-BD90-5D005AD643F6}" type="presParOf" srcId="{1647D1F9-ED6E-4A32-9ECA-3A5881AD4407}" destId="{935BCF6C-698D-4E13-8A87-041B91B9F614}" srcOrd="2" destOrd="0" presId="urn:microsoft.com/office/officeart/2005/8/layout/radial5"/>
    <dgm:cxn modelId="{1542B8EC-8795-495B-ACD3-D22822A1D0A4}" type="presParOf" srcId="{1647D1F9-ED6E-4A32-9ECA-3A5881AD4407}" destId="{0A18CB58-8666-429D-8EBA-4095D82E3691}" srcOrd="3" destOrd="0" presId="urn:microsoft.com/office/officeart/2005/8/layout/radial5"/>
    <dgm:cxn modelId="{9B401AF4-79D6-48AB-A1A8-D52D322582ED}" type="presParOf" srcId="{0A18CB58-8666-429D-8EBA-4095D82E3691}" destId="{15D73FAC-3386-439F-B19E-7F9E2D38007B}" srcOrd="0" destOrd="0" presId="urn:microsoft.com/office/officeart/2005/8/layout/radial5"/>
    <dgm:cxn modelId="{887D285C-F92E-4643-A51E-EB972FBF23C2}" type="presParOf" srcId="{1647D1F9-ED6E-4A32-9ECA-3A5881AD4407}" destId="{1934BEA9-2C6E-469A-8518-2E57F86010A1}" srcOrd="4" destOrd="0" presId="urn:microsoft.com/office/officeart/2005/8/layout/radial5"/>
    <dgm:cxn modelId="{A1110F34-2F4B-4D21-AF51-63A950239411}" type="presParOf" srcId="{1647D1F9-ED6E-4A32-9ECA-3A5881AD4407}" destId="{88C5100C-0FAC-4135-A18E-82866FDBFFD5}" srcOrd="5" destOrd="0" presId="urn:microsoft.com/office/officeart/2005/8/layout/radial5"/>
    <dgm:cxn modelId="{D3557D91-24E8-47EF-B6AD-E7EE57003E5C}" type="presParOf" srcId="{88C5100C-0FAC-4135-A18E-82866FDBFFD5}" destId="{BED09747-B5F5-4FDF-9C6A-10EE99B31699}" srcOrd="0" destOrd="0" presId="urn:microsoft.com/office/officeart/2005/8/layout/radial5"/>
    <dgm:cxn modelId="{A54FA845-BE77-428F-A33E-49C35A21DDAC}" type="presParOf" srcId="{1647D1F9-ED6E-4A32-9ECA-3A5881AD4407}" destId="{4D5F40E1-49E7-4DB2-8455-C837CFDC12DB}" srcOrd="6" destOrd="0" presId="urn:microsoft.com/office/officeart/2005/8/layout/radial5"/>
    <dgm:cxn modelId="{F10E709D-F913-4D82-9B94-05E103FA93D5}" type="presParOf" srcId="{1647D1F9-ED6E-4A32-9ECA-3A5881AD4407}" destId="{08CD4FFA-1EFD-40DB-A2FD-8A256F7756BD}" srcOrd="7" destOrd="0" presId="urn:microsoft.com/office/officeart/2005/8/layout/radial5"/>
    <dgm:cxn modelId="{D95DCCA3-6E6A-456B-852B-F7130C71B6E9}" type="presParOf" srcId="{08CD4FFA-1EFD-40DB-A2FD-8A256F7756BD}" destId="{86CBC556-1546-4C2D-92ED-1553CF51F836}" srcOrd="0" destOrd="0" presId="urn:microsoft.com/office/officeart/2005/8/layout/radial5"/>
    <dgm:cxn modelId="{DC326520-E725-43BC-9751-19933949DB0B}" type="presParOf" srcId="{1647D1F9-ED6E-4A32-9ECA-3A5881AD4407}" destId="{678F011E-88A1-4B97-9176-4A47A9B6211F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9376B3-9D4F-41A3-B3FF-1AB58CF2ADA0}" type="doc">
      <dgm:prSet loTypeId="urn:microsoft.com/office/officeart/2005/8/layout/radial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FD6ADF94-4998-4895-A228-38502A1864AD}">
      <dgm:prSet phldrT="[Texto]"/>
      <dgm:spPr/>
      <dgm:t>
        <a:bodyPr/>
        <a:lstStyle/>
        <a:p>
          <a:r>
            <a:rPr lang="es-ES" dirty="0"/>
            <a:t>Medida (Actualizar instrumentos normativos locales)</a:t>
          </a:r>
        </a:p>
      </dgm:t>
    </dgm:pt>
    <dgm:pt modelId="{C789AF77-0889-4D09-A207-26587CCC6905}" type="parTrans" cxnId="{6ECB04C9-94D6-47A2-B78E-CC4D765CC52A}">
      <dgm:prSet/>
      <dgm:spPr/>
      <dgm:t>
        <a:bodyPr/>
        <a:lstStyle/>
        <a:p>
          <a:endParaRPr lang="es-ES"/>
        </a:p>
      </dgm:t>
    </dgm:pt>
    <dgm:pt modelId="{274EB32C-CF87-4F7A-A11F-DBFFA1F6683D}" type="sibTrans" cxnId="{6ECB04C9-94D6-47A2-B78E-CC4D765CC52A}">
      <dgm:prSet/>
      <dgm:spPr/>
      <dgm:t>
        <a:bodyPr/>
        <a:lstStyle/>
        <a:p>
          <a:endParaRPr lang="es-ES"/>
        </a:p>
      </dgm:t>
    </dgm:pt>
    <dgm:pt modelId="{0A70E774-905C-4D40-B14D-82E347F6AD64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" dirty="0"/>
            <a:t>Procuraduría Estatal</a:t>
          </a:r>
        </a:p>
      </dgm:t>
    </dgm:pt>
    <dgm:pt modelId="{57B71FBA-96A3-4FB9-8181-69B1C88F4E7C}" type="parTrans" cxnId="{FDB3522C-8A4D-4FF7-8A21-1938D83D3DAF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C86F22B5-6965-4D3E-B36E-43B33E41A913}" type="sibTrans" cxnId="{FDB3522C-8A4D-4FF7-8A21-1938D83D3DAF}">
      <dgm:prSet/>
      <dgm:spPr/>
      <dgm:t>
        <a:bodyPr/>
        <a:lstStyle/>
        <a:p>
          <a:endParaRPr lang="es-ES"/>
        </a:p>
      </dgm:t>
    </dgm:pt>
    <dgm:pt modelId="{BC7E3679-B216-4BEC-903B-50A87EFD48C7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" dirty="0"/>
            <a:t>Secretaria de Ecología</a:t>
          </a:r>
        </a:p>
      </dgm:t>
    </dgm:pt>
    <dgm:pt modelId="{FCE73156-ECD1-41FE-BD20-0333F3449E66}" type="parTrans" cxnId="{1CEC4283-F49D-4ED6-B250-C180D6306A49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C724B3F6-3332-43ED-85B6-38DDF44AEFE6}" type="sibTrans" cxnId="{1CEC4283-F49D-4ED6-B250-C180D6306A49}">
      <dgm:prSet/>
      <dgm:spPr/>
      <dgm:t>
        <a:bodyPr/>
        <a:lstStyle/>
        <a:p>
          <a:endParaRPr lang="es-ES"/>
        </a:p>
      </dgm:t>
    </dgm:pt>
    <dgm:pt modelId="{DF77EAF8-A591-43D9-A6B4-992B83C59AB9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" dirty="0"/>
            <a:t>Cámara legislativa</a:t>
          </a:r>
        </a:p>
      </dgm:t>
    </dgm:pt>
    <dgm:pt modelId="{1E764AE1-F01F-4F5A-9DEC-9F83DBBE0FF8}" type="parTrans" cxnId="{A2698496-E586-4170-B03A-FDED6483734F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22660F5D-1D57-4EC9-87EA-9557740F7B97}" type="sibTrans" cxnId="{A2698496-E586-4170-B03A-FDED6483734F}">
      <dgm:prSet/>
      <dgm:spPr/>
      <dgm:t>
        <a:bodyPr/>
        <a:lstStyle/>
        <a:p>
          <a:endParaRPr lang="es-ES"/>
        </a:p>
      </dgm:t>
    </dgm:pt>
    <dgm:pt modelId="{1647D1F9-ED6E-4A32-9ECA-3A5881AD4407}" type="pres">
      <dgm:prSet presAssocID="{119376B3-9D4F-41A3-B3FF-1AB58CF2ADA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F16674C-6CDB-4191-911F-312462D8AAE9}" type="pres">
      <dgm:prSet presAssocID="{FD6ADF94-4998-4895-A228-38502A1864AD}" presName="centerShape" presStyleLbl="node0" presStyleIdx="0" presStyleCnt="1" custScaleX="122566" custScaleY="116845" custLinFactNeighborX="-212"/>
      <dgm:spPr/>
      <dgm:t>
        <a:bodyPr/>
        <a:lstStyle/>
        <a:p>
          <a:endParaRPr lang="es-MX"/>
        </a:p>
      </dgm:t>
    </dgm:pt>
    <dgm:pt modelId="{0A18CB58-8666-429D-8EBA-4095D82E3691}" type="pres">
      <dgm:prSet presAssocID="{57B71FBA-96A3-4FB9-8181-69B1C88F4E7C}" presName="parTrans" presStyleLbl="sibTrans2D1" presStyleIdx="0" presStyleCnt="3"/>
      <dgm:spPr/>
      <dgm:t>
        <a:bodyPr/>
        <a:lstStyle/>
        <a:p>
          <a:endParaRPr lang="es-MX"/>
        </a:p>
      </dgm:t>
    </dgm:pt>
    <dgm:pt modelId="{15D73FAC-3386-439F-B19E-7F9E2D38007B}" type="pres">
      <dgm:prSet presAssocID="{57B71FBA-96A3-4FB9-8181-69B1C88F4E7C}" presName="connectorText" presStyleLbl="sibTrans2D1" presStyleIdx="0" presStyleCnt="3"/>
      <dgm:spPr/>
      <dgm:t>
        <a:bodyPr/>
        <a:lstStyle/>
        <a:p>
          <a:endParaRPr lang="es-MX"/>
        </a:p>
      </dgm:t>
    </dgm:pt>
    <dgm:pt modelId="{1934BEA9-2C6E-469A-8518-2E57F86010A1}" type="pres">
      <dgm:prSet presAssocID="{0A70E774-905C-4D40-B14D-82E347F6AD64}" presName="node" presStyleLbl="node1" presStyleIdx="0" presStyleCnt="3" custScaleX="89802" custScaleY="90733" custRadScaleRad="102957" custRadScaleInc="549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C6C0A4-A3EF-4AEA-95E5-53A2BFE4E152}" type="pres">
      <dgm:prSet presAssocID="{1E764AE1-F01F-4F5A-9DEC-9F83DBBE0FF8}" presName="parTrans" presStyleLbl="sibTrans2D1" presStyleIdx="1" presStyleCnt="3"/>
      <dgm:spPr/>
      <dgm:t>
        <a:bodyPr/>
        <a:lstStyle/>
        <a:p>
          <a:endParaRPr lang="es-MX"/>
        </a:p>
      </dgm:t>
    </dgm:pt>
    <dgm:pt modelId="{66B40F5C-352A-4073-8A33-224CE96AD51D}" type="pres">
      <dgm:prSet presAssocID="{1E764AE1-F01F-4F5A-9DEC-9F83DBBE0FF8}" presName="connectorText" presStyleLbl="sibTrans2D1" presStyleIdx="1" presStyleCnt="3"/>
      <dgm:spPr/>
      <dgm:t>
        <a:bodyPr/>
        <a:lstStyle/>
        <a:p>
          <a:endParaRPr lang="es-MX"/>
        </a:p>
      </dgm:t>
    </dgm:pt>
    <dgm:pt modelId="{F3BF72DF-D9C7-47C4-BCA6-F5B42C323795}" type="pres">
      <dgm:prSet presAssocID="{DF77EAF8-A591-43D9-A6B4-992B83C59AB9}" presName="node" presStyleLbl="node1" presStyleIdx="1" presStyleCnt="3" custRadScaleRad="100481" custRadScaleInc="46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C5100C-0FAC-4135-A18E-82866FDBFFD5}" type="pres">
      <dgm:prSet presAssocID="{FCE73156-ECD1-41FE-BD20-0333F3449E66}" presName="parTrans" presStyleLbl="sibTrans2D1" presStyleIdx="2" presStyleCnt="3"/>
      <dgm:spPr/>
      <dgm:t>
        <a:bodyPr/>
        <a:lstStyle/>
        <a:p>
          <a:endParaRPr lang="es-MX"/>
        </a:p>
      </dgm:t>
    </dgm:pt>
    <dgm:pt modelId="{BED09747-B5F5-4FDF-9C6A-10EE99B31699}" type="pres">
      <dgm:prSet presAssocID="{FCE73156-ECD1-41FE-BD20-0333F3449E66}" presName="connectorText" presStyleLbl="sibTrans2D1" presStyleIdx="2" presStyleCnt="3"/>
      <dgm:spPr/>
      <dgm:t>
        <a:bodyPr/>
        <a:lstStyle/>
        <a:p>
          <a:endParaRPr lang="es-MX"/>
        </a:p>
      </dgm:t>
    </dgm:pt>
    <dgm:pt modelId="{4D5F40E1-49E7-4DB2-8455-C837CFDC12DB}" type="pres">
      <dgm:prSet presAssocID="{BC7E3679-B216-4BEC-903B-50A87EFD48C7}" presName="node" presStyleLbl="node1" presStyleIdx="2" presStyleCnt="3" custRadScaleRad="94764" custRadScaleInc="11034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6F0B0FD-8CC7-4E9F-8DEB-8B3C8A64E872}" type="presOf" srcId="{0A70E774-905C-4D40-B14D-82E347F6AD64}" destId="{1934BEA9-2C6E-469A-8518-2E57F86010A1}" srcOrd="0" destOrd="0" presId="urn:microsoft.com/office/officeart/2005/8/layout/radial5"/>
    <dgm:cxn modelId="{B2067E17-97E1-4E47-B4E3-D841E48BC0ED}" type="presOf" srcId="{119376B3-9D4F-41A3-B3FF-1AB58CF2ADA0}" destId="{1647D1F9-ED6E-4A32-9ECA-3A5881AD4407}" srcOrd="0" destOrd="0" presId="urn:microsoft.com/office/officeart/2005/8/layout/radial5"/>
    <dgm:cxn modelId="{B08B5B5D-D799-4CBC-A88A-3BCBC5D850DF}" type="presOf" srcId="{1E764AE1-F01F-4F5A-9DEC-9F83DBBE0FF8}" destId="{A0C6C0A4-A3EF-4AEA-95E5-53A2BFE4E152}" srcOrd="0" destOrd="0" presId="urn:microsoft.com/office/officeart/2005/8/layout/radial5"/>
    <dgm:cxn modelId="{4834E362-4961-43DC-85BF-BE10209FDE47}" type="presOf" srcId="{DF77EAF8-A591-43D9-A6B4-992B83C59AB9}" destId="{F3BF72DF-D9C7-47C4-BCA6-F5B42C323795}" srcOrd="0" destOrd="0" presId="urn:microsoft.com/office/officeart/2005/8/layout/radial5"/>
    <dgm:cxn modelId="{04E40CE4-5F16-4D55-B6F5-B50ADF08427C}" type="presOf" srcId="{57B71FBA-96A3-4FB9-8181-69B1C88F4E7C}" destId="{0A18CB58-8666-429D-8EBA-4095D82E3691}" srcOrd="0" destOrd="0" presId="urn:microsoft.com/office/officeart/2005/8/layout/radial5"/>
    <dgm:cxn modelId="{A793BA10-D35D-4CD5-8577-1DFE29AAA164}" type="presOf" srcId="{57B71FBA-96A3-4FB9-8181-69B1C88F4E7C}" destId="{15D73FAC-3386-439F-B19E-7F9E2D38007B}" srcOrd="1" destOrd="0" presId="urn:microsoft.com/office/officeart/2005/8/layout/radial5"/>
    <dgm:cxn modelId="{96CACB01-1791-4F83-8C22-1656826DF631}" type="presOf" srcId="{BC7E3679-B216-4BEC-903B-50A87EFD48C7}" destId="{4D5F40E1-49E7-4DB2-8455-C837CFDC12DB}" srcOrd="0" destOrd="0" presId="urn:microsoft.com/office/officeart/2005/8/layout/radial5"/>
    <dgm:cxn modelId="{5736C5D6-7784-4E4E-B823-C786C5957DCE}" type="presOf" srcId="{FCE73156-ECD1-41FE-BD20-0333F3449E66}" destId="{88C5100C-0FAC-4135-A18E-82866FDBFFD5}" srcOrd="0" destOrd="0" presId="urn:microsoft.com/office/officeart/2005/8/layout/radial5"/>
    <dgm:cxn modelId="{1CEC4283-F49D-4ED6-B250-C180D6306A49}" srcId="{FD6ADF94-4998-4895-A228-38502A1864AD}" destId="{BC7E3679-B216-4BEC-903B-50A87EFD48C7}" srcOrd="2" destOrd="0" parTransId="{FCE73156-ECD1-41FE-BD20-0333F3449E66}" sibTransId="{C724B3F6-3332-43ED-85B6-38DDF44AEFE6}"/>
    <dgm:cxn modelId="{275FEE8B-83E4-4A82-B20F-FB0DA00BC45B}" type="presOf" srcId="{1E764AE1-F01F-4F5A-9DEC-9F83DBBE0FF8}" destId="{66B40F5C-352A-4073-8A33-224CE96AD51D}" srcOrd="1" destOrd="0" presId="urn:microsoft.com/office/officeart/2005/8/layout/radial5"/>
    <dgm:cxn modelId="{FDB3522C-8A4D-4FF7-8A21-1938D83D3DAF}" srcId="{FD6ADF94-4998-4895-A228-38502A1864AD}" destId="{0A70E774-905C-4D40-B14D-82E347F6AD64}" srcOrd="0" destOrd="0" parTransId="{57B71FBA-96A3-4FB9-8181-69B1C88F4E7C}" sibTransId="{C86F22B5-6965-4D3E-B36E-43B33E41A913}"/>
    <dgm:cxn modelId="{F6BBB84D-CB01-4886-961D-260140284C4B}" type="presOf" srcId="{FCE73156-ECD1-41FE-BD20-0333F3449E66}" destId="{BED09747-B5F5-4FDF-9C6A-10EE99B31699}" srcOrd="1" destOrd="0" presId="urn:microsoft.com/office/officeart/2005/8/layout/radial5"/>
    <dgm:cxn modelId="{6ECB04C9-94D6-47A2-B78E-CC4D765CC52A}" srcId="{119376B3-9D4F-41A3-B3FF-1AB58CF2ADA0}" destId="{FD6ADF94-4998-4895-A228-38502A1864AD}" srcOrd="0" destOrd="0" parTransId="{C789AF77-0889-4D09-A207-26587CCC6905}" sibTransId="{274EB32C-CF87-4F7A-A11F-DBFFA1F6683D}"/>
    <dgm:cxn modelId="{E7CF6A45-5C19-442D-885B-D148B90CCE2A}" type="presOf" srcId="{FD6ADF94-4998-4895-A228-38502A1864AD}" destId="{0F16674C-6CDB-4191-911F-312462D8AAE9}" srcOrd="0" destOrd="0" presId="urn:microsoft.com/office/officeart/2005/8/layout/radial5"/>
    <dgm:cxn modelId="{A2698496-E586-4170-B03A-FDED6483734F}" srcId="{FD6ADF94-4998-4895-A228-38502A1864AD}" destId="{DF77EAF8-A591-43D9-A6B4-992B83C59AB9}" srcOrd="1" destOrd="0" parTransId="{1E764AE1-F01F-4F5A-9DEC-9F83DBBE0FF8}" sibTransId="{22660F5D-1D57-4EC9-87EA-9557740F7B97}"/>
    <dgm:cxn modelId="{7E250087-B248-4528-9D93-551E01B6C7BB}" type="presParOf" srcId="{1647D1F9-ED6E-4A32-9ECA-3A5881AD4407}" destId="{0F16674C-6CDB-4191-911F-312462D8AAE9}" srcOrd="0" destOrd="0" presId="urn:microsoft.com/office/officeart/2005/8/layout/radial5"/>
    <dgm:cxn modelId="{1542B8EC-8795-495B-ACD3-D22822A1D0A4}" type="presParOf" srcId="{1647D1F9-ED6E-4A32-9ECA-3A5881AD4407}" destId="{0A18CB58-8666-429D-8EBA-4095D82E3691}" srcOrd="1" destOrd="0" presId="urn:microsoft.com/office/officeart/2005/8/layout/radial5"/>
    <dgm:cxn modelId="{9B401AF4-79D6-48AB-A1A8-D52D322582ED}" type="presParOf" srcId="{0A18CB58-8666-429D-8EBA-4095D82E3691}" destId="{15D73FAC-3386-439F-B19E-7F9E2D38007B}" srcOrd="0" destOrd="0" presId="urn:microsoft.com/office/officeart/2005/8/layout/radial5"/>
    <dgm:cxn modelId="{887D285C-F92E-4643-A51E-EB972FBF23C2}" type="presParOf" srcId="{1647D1F9-ED6E-4A32-9ECA-3A5881AD4407}" destId="{1934BEA9-2C6E-469A-8518-2E57F86010A1}" srcOrd="2" destOrd="0" presId="urn:microsoft.com/office/officeart/2005/8/layout/radial5"/>
    <dgm:cxn modelId="{15F843B2-EC4C-44AA-B563-16D1AFCCBD32}" type="presParOf" srcId="{1647D1F9-ED6E-4A32-9ECA-3A5881AD4407}" destId="{A0C6C0A4-A3EF-4AEA-95E5-53A2BFE4E152}" srcOrd="3" destOrd="0" presId="urn:microsoft.com/office/officeart/2005/8/layout/radial5"/>
    <dgm:cxn modelId="{87B2B1BC-A88A-4B8F-9D0A-173DAB369032}" type="presParOf" srcId="{A0C6C0A4-A3EF-4AEA-95E5-53A2BFE4E152}" destId="{66B40F5C-352A-4073-8A33-224CE96AD51D}" srcOrd="0" destOrd="0" presId="urn:microsoft.com/office/officeart/2005/8/layout/radial5"/>
    <dgm:cxn modelId="{BB5BAB52-A842-444B-82AA-5B7550EAE5D5}" type="presParOf" srcId="{1647D1F9-ED6E-4A32-9ECA-3A5881AD4407}" destId="{F3BF72DF-D9C7-47C4-BCA6-F5B42C323795}" srcOrd="4" destOrd="0" presId="urn:microsoft.com/office/officeart/2005/8/layout/radial5"/>
    <dgm:cxn modelId="{A1110F34-2F4B-4D21-AF51-63A950239411}" type="presParOf" srcId="{1647D1F9-ED6E-4A32-9ECA-3A5881AD4407}" destId="{88C5100C-0FAC-4135-A18E-82866FDBFFD5}" srcOrd="5" destOrd="0" presId="urn:microsoft.com/office/officeart/2005/8/layout/radial5"/>
    <dgm:cxn modelId="{D3557D91-24E8-47EF-B6AD-E7EE57003E5C}" type="presParOf" srcId="{88C5100C-0FAC-4135-A18E-82866FDBFFD5}" destId="{BED09747-B5F5-4FDF-9C6A-10EE99B31699}" srcOrd="0" destOrd="0" presId="urn:microsoft.com/office/officeart/2005/8/layout/radial5"/>
    <dgm:cxn modelId="{A54FA845-BE77-428F-A33E-49C35A21DDAC}" type="presParOf" srcId="{1647D1F9-ED6E-4A32-9ECA-3A5881AD4407}" destId="{4D5F40E1-49E7-4DB2-8455-C837CFDC12DB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9376B3-9D4F-41A3-B3FF-1AB58CF2ADA0}" type="doc">
      <dgm:prSet loTypeId="urn:microsoft.com/office/officeart/2005/8/layout/radial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FD6ADF94-4998-4895-A228-38502A1864AD}">
      <dgm:prSet phldrT="[Texto]" custT="1"/>
      <dgm:spPr/>
      <dgm:t>
        <a:bodyPr/>
        <a:lstStyle/>
        <a:p>
          <a:r>
            <a:rPr lang="es-ES" sz="1800" dirty="0"/>
            <a:t>Medida </a:t>
          </a:r>
        </a:p>
        <a:p>
          <a:r>
            <a:rPr lang="es-MX" sz="1800" dirty="0">
              <a:effectLst/>
            </a:rPr>
            <a:t>Fortalecer el programa obligatorio de verificación vehicular</a:t>
          </a:r>
        </a:p>
        <a:p>
          <a:r>
            <a:rPr lang="es-MX" sz="1800" dirty="0">
              <a:effectLst/>
            </a:rPr>
            <a:t>(POVV)</a:t>
          </a:r>
          <a:endParaRPr lang="es-ES" sz="1800" dirty="0"/>
        </a:p>
      </dgm:t>
    </dgm:pt>
    <dgm:pt modelId="{C789AF77-0889-4D09-A207-26587CCC6905}" type="parTrans" cxnId="{6ECB04C9-94D6-47A2-B78E-CC4D765CC52A}">
      <dgm:prSet/>
      <dgm:spPr/>
      <dgm:t>
        <a:bodyPr/>
        <a:lstStyle/>
        <a:p>
          <a:endParaRPr lang="es-ES"/>
        </a:p>
      </dgm:t>
    </dgm:pt>
    <dgm:pt modelId="{274EB32C-CF87-4F7A-A11F-DBFFA1F6683D}" type="sibTrans" cxnId="{6ECB04C9-94D6-47A2-B78E-CC4D765CC52A}">
      <dgm:prSet/>
      <dgm:spPr/>
      <dgm:t>
        <a:bodyPr/>
        <a:lstStyle/>
        <a:p>
          <a:endParaRPr lang="es-ES"/>
        </a:p>
      </dgm:t>
    </dgm:pt>
    <dgm:pt modelId="{12E2EA99-3D2C-4852-9714-54C70DEB6EE9}">
      <dgm:prSet phldrT="[Texto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ES" sz="2000" dirty="0"/>
            <a:t>CAMe</a:t>
          </a:r>
        </a:p>
      </dgm:t>
    </dgm:pt>
    <dgm:pt modelId="{76B47B24-7AB6-49C0-AE1D-A8D715D1D541}" type="parTrans" cxnId="{EC1DCFBF-56F8-4C30-9805-8BF5C8B8236B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A76AF587-9126-48F4-91A3-97EEA9AD8120}" type="sibTrans" cxnId="{EC1DCFBF-56F8-4C30-9805-8BF5C8B8236B}">
      <dgm:prSet/>
      <dgm:spPr/>
      <dgm:t>
        <a:bodyPr/>
        <a:lstStyle/>
        <a:p>
          <a:endParaRPr lang="es-ES"/>
        </a:p>
      </dgm:t>
    </dgm:pt>
    <dgm:pt modelId="{0A70E774-905C-4D40-B14D-82E347F6AD64}">
      <dgm:prSet phldrT="[Texto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" sz="2000" dirty="0"/>
            <a:t>Dirección de Calidad del Aire del Estado</a:t>
          </a:r>
        </a:p>
      </dgm:t>
    </dgm:pt>
    <dgm:pt modelId="{57B71FBA-96A3-4FB9-8181-69B1C88F4E7C}" type="parTrans" cxnId="{FDB3522C-8A4D-4FF7-8A21-1938D83D3DAF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C86F22B5-6965-4D3E-B36E-43B33E41A913}" type="sibTrans" cxnId="{FDB3522C-8A4D-4FF7-8A21-1938D83D3DAF}">
      <dgm:prSet/>
      <dgm:spPr/>
      <dgm:t>
        <a:bodyPr/>
        <a:lstStyle/>
        <a:p>
          <a:endParaRPr lang="es-ES"/>
        </a:p>
      </dgm:t>
    </dgm:pt>
    <dgm:pt modelId="{80E7BC60-90DC-4724-88C4-B4FF60FED2A4}">
      <dgm:prSet phldrT="[Texto]"/>
      <dgm:spPr>
        <a:solidFill>
          <a:schemeClr val="accent4">
            <a:lumMod val="75000"/>
          </a:schemeClr>
        </a:solidFill>
      </dgm:spPr>
      <dgm:t>
        <a:bodyPr/>
        <a:lstStyle/>
        <a:p>
          <a:endParaRPr lang="es-ES" dirty="0"/>
        </a:p>
      </dgm:t>
    </dgm:pt>
    <dgm:pt modelId="{B650F14F-CCAB-428B-8824-2158F8DEAEA1}" type="parTrans" cxnId="{A747DADD-66E8-4CB7-8545-7191171D46E6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s-ES"/>
        </a:p>
      </dgm:t>
    </dgm:pt>
    <dgm:pt modelId="{3CEC3827-E4A9-4EEE-B953-CDD1DFE30572}" type="sibTrans" cxnId="{A747DADD-66E8-4CB7-8545-7191171D46E6}">
      <dgm:prSet/>
      <dgm:spPr/>
      <dgm:t>
        <a:bodyPr/>
        <a:lstStyle/>
        <a:p>
          <a:endParaRPr lang="es-ES"/>
        </a:p>
      </dgm:t>
    </dgm:pt>
    <dgm:pt modelId="{1647D1F9-ED6E-4A32-9ECA-3A5881AD4407}" type="pres">
      <dgm:prSet presAssocID="{119376B3-9D4F-41A3-B3FF-1AB58CF2ADA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F16674C-6CDB-4191-911F-312462D8AAE9}" type="pres">
      <dgm:prSet presAssocID="{FD6ADF94-4998-4895-A228-38502A1864AD}" presName="centerShape" presStyleLbl="node0" presStyleIdx="0" presStyleCnt="1" custScaleX="160718" custScaleY="141770"/>
      <dgm:spPr/>
      <dgm:t>
        <a:bodyPr/>
        <a:lstStyle/>
        <a:p>
          <a:endParaRPr lang="es-MX"/>
        </a:p>
      </dgm:t>
    </dgm:pt>
    <dgm:pt modelId="{1A754845-B816-4622-9AFF-C5738EB3C2EC}" type="pres">
      <dgm:prSet presAssocID="{76B47B24-7AB6-49C0-AE1D-A8D715D1D541}" presName="parTrans" presStyleLbl="sibTrans2D1" presStyleIdx="0" presStyleCnt="2"/>
      <dgm:spPr/>
      <dgm:t>
        <a:bodyPr/>
        <a:lstStyle/>
        <a:p>
          <a:endParaRPr lang="es-MX"/>
        </a:p>
      </dgm:t>
    </dgm:pt>
    <dgm:pt modelId="{C12630DB-C958-4EA9-A3C6-3AF58F37AE04}" type="pres">
      <dgm:prSet presAssocID="{76B47B24-7AB6-49C0-AE1D-A8D715D1D541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935BCF6C-698D-4E13-8A87-041B91B9F614}" type="pres">
      <dgm:prSet presAssocID="{12E2EA99-3D2C-4852-9714-54C70DEB6EE9}" presName="node" presStyleLbl="node1" presStyleIdx="0" presStyleCnt="2" custRadScaleRad="113929" custRadScaleInc="5291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18CB58-8666-429D-8EBA-4095D82E3691}" type="pres">
      <dgm:prSet presAssocID="{57B71FBA-96A3-4FB9-8181-69B1C88F4E7C}" presName="parTrans" presStyleLbl="sibTrans2D1" presStyleIdx="1" presStyleCnt="2"/>
      <dgm:spPr/>
      <dgm:t>
        <a:bodyPr/>
        <a:lstStyle/>
        <a:p>
          <a:endParaRPr lang="es-MX"/>
        </a:p>
      </dgm:t>
    </dgm:pt>
    <dgm:pt modelId="{15D73FAC-3386-439F-B19E-7F9E2D38007B}" type="pres">
      <dgm:prSet presAssocID="{57B71FBA-96A3-4FB9-8181-69B1C88F4E7C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1934BEA9-2C6E-469A-8518-2E57F86010A1}" type="pres">
      <dgm:prSet presAssocID="{0A70E774-905C-4D40-B14D-82E347F6AD64}" presName="node" presStyleLbl="node1" presStyleIdx="1" presStyleCnt="2" custScaleX="114941" custScaleY="105829" custRadScaleRad="121964" custRadScaleInc="456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09D37C7-7C0B-408F-A578-E6716560F413}" type="presOf" srcId="{76B47B24-7AB6-49C0-AE1D-A8D715D1D541}" destId="{C12630DB-C958-4EA9-A3C6-3AF58F37AE04}" srcOrd="1" destOrd="0" presId="urn:microsoft.com/office/officeart/2005/8/layout/radial5"/>
    <dgm:cxn modelId="{86F0B0FD-8CC7-4E9F-8DEB-8B3C8A64E872}" type="presOf" srcId="{0A70E774-905C-4D40-B14D-82E347F6AD64}" destId="{1934BEA9-2C6E-469A-8518-2E57F86010A1}" srcOrd="0" destOrd="0" presId="urn:microsoft.com/office/officeart/2005/8/layout/radial5"/>
    <dgm:cxn modelId="{B2067E17-97E1-4E47-B4E3-D841E48BC0ED}" type="presOf" srcId="{119376B3-9D4F-41A3-B3FF-1AB58CF2ADA0}" destId="{1647D1F9-ED6E-4A32-9ECA-3A5881AD4407}" srcOrd="0" destOrd="0" presId="urn:microsoft.com/office/officeart/2005/8/layout/radial5"/>
    <dgm:cxn modelId="{04E40CE4-5F16-4D55-B6F5-B50ADF08427C}" type="presOf" srcId="{57B71FBA-96A3-4FB9-8181-69B1C88F4E7C}" destId="{0A18CB58-8666-429D-8EBA-4095D82E3691}" srcOrd="0" destOrd="0" presId="urn:microsoft.com/office/officeart/2005/8/layout/radial5"/>
    <dgm:cxn modelId="{A793BA10-D35D-4CD5-8577-1DFE29AAA164}" type="presOf" srcId="{57B71FBA-96A3-4FB9-8181-69B1C88F4E7C}" destId="{15D73FAC-3386-439F-B19E-7F9E2D38007B}" srcOrd="1" destOrd="0" presId="urn:microsoft.com/office/officeart/2005/8/layout/radial5"/>
    <dgm:cxn modelId="{18D73D9C-B394-4BC3-B757-915B91B4A091}" type="presOf" srcId="{12E2EA99-3D2C-4852-9714-54C70DEB6EE9}" destId="{935BCF6C-698D-4E13-8A87-041B91B9F614}" srcOrd="0" destOrd="0" presId="urn:microsoft.com/office/officeart/2005/8/layout/radial5"/>
    <dgm:cxn modelId="{A747DADD-66E8-4CB7-8545-7191171D46E6}" srcId="{119376B3-9D4F-41A3-B3FF-1AB58CF2ADA0}" destId="{80E7BC60-90DC-4724-88C4-B4FF60FED2A4}" srcOrd="1" destOrd="0" parTransId="{B650F14F-CCAB-428B-8824-2158F8DEAEA1}" sibTransId="{3CEC3827-E4A9-4EEE-B953-CDD1DFE30572}"/>
    <dgm:cxn modelId="{EC1DCFBF-56F8-4C30-9805-8BF5C8B8236B}" srcId="{FD6ADF94-4998-4895-A228-38502A1864AD}" destId="{12E2EA99-3D2C-4852-9714-54C70DEB6EE9}" srcOrd="0" destOrd="0" parTransId="{76B47B24-7AB6-49C0-AE1D-A8D715D1D541}" sibTransId="{A76AF587-9126-48F4-91A3-97EEA9AD8120}"/>
    <dgm:cxn modelId="{FDB3522C-8A4D-4FF7-8A21-1938D83D3DAF}" srcId="{FD6ADF94-4998-4895-A228-38502A1864AD}" destId="{0A70E774-905C-4D40-B14D-82E347F6AD64}" srcOrd="1" destOrd="0" parTransId="{57B71FBA-96A3-4FB9-8181-69B1C88F4E7C}" sibTransId="{C86F22B5-6965-4D3E-B36E-43B33E41A913}"/>
    <dgm:cxn modelId="{BB222D1A-78FA-446A-BAF2-6AD7A7762BD2}" type="presOf" srcId="{76B47B24-7AB6-49C0-AE1D-A8D715D1D541}" destId="{1A754845-B816-4622-9AFF-C5738EB3C2EC}" srcOrd="0" destOrd="0" presId="urn:microsoft.com/office/officeart/2005/8/layout/radial5"/>
    <dgm:cxn modelId="{6ECB04C9-94D6-47A2-B78E-CC4D765CC52A}" srcId="{119376B3-9D4F-41A3-B3FF-1AB58CF2ADA0}" destId="{FD6ADF94-4998-4895-A228-38502A1864AD}" srcOrd="0" destOrd="0" parTransId="{C789AF77-0889-4D09-A207-26587CCC6905}" sibTransId="{274EB32C-CF87-4F7A-A11F-DBFFA1F6683D}"/>
    <dgm:cxn modelId="{E7CF6A45-5C19-442D-885B-D148B90CCE2A}" type="presOf" srcId="{FD6ADF94-4998-4895-A228-38502A1864AD}" destId="{0F16674C-6CDB-4191-911F-312462D8AAE9}" srcOrd="0" destOrd="0" presId="urn:microsoft.com/office/officeart/2005/8/layout/radial5"/>
    <dgm:cxn modelId="{7E250087-B248-4528-9D93-551E01B6C7BB}" type="presParOf" srcId="{1647D1F9-ED6E-4A32-9ECA-3A5881AD4407}" destId="{0F16674C-6CDB-4191-911F-312462D8AAE9}" srcOrd="0" destOrd="0" presId="urn:microsoft.com/office/officeart/2005/8/layout/radial5"/>
    <dgm:cxn modelId="{BDD8C8B4-F5D2-4253-82E9-E6423462C6FB}" type="presParOf" srcId="{1647D1F9-ED6E-4A32-9ECA-3A5881AD4407}" destId="{1A754845-B816-4622-9AFF-C5738EB3C2EC}" srcOrd="1" destOrd="0" presId="urn:microsoft.com/office/officeart/2005/8/layout/radial5"/>
    <dgm:cxn modelId="{15CCA202-A253-424B-83CD-88D0295BA49C}" type="presParOf" srcId="{1A754845-B816-4622-9AFF-C5738EB3C2EC}" destId="{C12630DB-C958-4EA9-A3C6-3AF58F37AE04}" srcOrd="0" destOrd="0" presId="urn:microsoft.com/office/officeart/2005/8/layout/radial5"/>
    <dgm:cxn modelId="{4A5C163D-0CD7-42ED-BD90-5D005AD643F6}" type="presParOf" srcId="{1647D1F9-ED6E-4A32-9ECA-3A5881AD4407}" destId="{935BCF6C-698D-4E13-8A87-041B91B9F614}" srcOrd="2" destOrd="0" presId="urn:microsoft.com/office/officeart/2005/8/layout/radial5"/>
    <dgm:cxn modelId="{1542B8EC-8795-495B-ACD3-D22822A1D0A4}" type="presParOf" srcId="{1647D1F9-ED6E-4A32-9ECA-3A5881AD4407}" destId="{0A18CB58-8666-429D-8EBA-4095D82E3691}" srcOrd="3" destOrd="0" presId="urn:microsoft.com/office/officeart/2005/8/layout/radial5"/>
    <dgm:cxn modelId="{9B401AF4-79D6-48AB-A1A8-D52D322582ED}" type="presParOf" srcId="{0A18CB58-8666-429D-8EBA-4095D82E3691}" destId="{15D73FAC-3386-439F-B19E-7F9E2D38007B}" srcOrd="0" destOrd="0" presId="urn:microsoft.com/office/officeart/2005/8/layout/radial5"/>
    <dgm:cxn modelId="{887D285C-F92E-4643-A51E-EB972FBF23C2}" type="presParOf" srcId="{1647D1F9-ED6E-4A32-9ECA-3A5881AD4407}" destId="{1934BEA9-2C6E-469A-8518-2E57F86010A1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F0F74F7-2336-444D-9FC6-E93CD0EC63EC}" type="doc">
      <dgm:prSet loTypeId="urn:microsoft.com/office/officeart/2005/8/layout/radial2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099091F1-3B05-4973-91BC-03D350048E55}">
      <dgm:prSet phldrT="[Texto]"/>
      <dgm:spPr/>
      <dgm:t>
        <a:bodyPr/>
        <a:lstStyle/>
        <a:p>
          <a:r>
            <a:rPr lang="es-ES" dirty="0"/>
            <a:t>Medida Acción</a:t>
          </a:r>
        </a:p>
      </dgm:t>
    </dgm:pt>
    <dgm:pt modelId="{70717FED-42AC-4B60-A030-FA40FE053709}" type="parTrans" cxnId="{DE8C42F1-C012-4395-955E-7F13F80A6ED3}">
      <dgm:prSet/>
      <dgm:spPr/>
      <dgm:t>
        <a:bodyPr/>
        <a:lstStyle/>
        <a:p>
          <a:endParaRPr lang="es-ES"/>
        </a:p>
      </dgm:t>
    </dgm:pt>
    <dgm:pt modelId="{539045AA-6554-4A4C-9F9E-9AB919C67368}" type="sibTrans" cxnId="{DE8C42F1-C012-4395-955E-7F13F80A6ED3}">
      <dgm:prSet/>
      <dgm:spPr/>
      <dgm:t>
        <a:bodyPr/>
        <a:lstStyle/>
        <a:p>
          <a:endParaRPr lang="es-ES"/>
        </a:p>
      </dgm:t>
    </dgm:pt>
    <dgm:pt modelId="{C73BF770-5938-40E9-A277-AC23FDD544ED}">
      <dgm:prSet phldrT="[Texto]"/>
      <dgm:spPr/>
      <dgm:t>
        <a:bodyPr/>
        <a:lstStyle/>
        <a:p>
          <a:pPr>
            <a:buNone/>
          </a:pPr>
          <a:r>
            <a:rPr lang="es-ES" sz="4900" dirty="0"/>
            <a:t>Definir</a:t>
          </a:r>
        </a:p>
      </dgm:t>
    </dgm:pt>
    <dgm:pt modelId="{89E03D60-F9F1-44A7-97F5-F95B12187E06}" type="parTrans" cxnId="{7B58F23B-CC43-4C01-9D4B-3FC1789286C5}">
      <dgm:prSet/>
      <dgm:spPr/>
      <dgm:t>
        <a:bodyPr/>
        <a:lstStyle/>
        <a:p>
          <a:endParaRPr lang="es-ES"/>
        </a:p>
      </dgm:t>
    </dgm:pt>
    <dgm:pt modelId="{1112CF3D-4A64-4D96-B158-CF1D998C8CFA}" type="sibTrans" cxnId="{7B58F23B-CC43-4C01-9D4B-3FC1789286C5}">
      <dgm:prSet/>
      <dgm:spPr/>
      <dgm:t>
        <a:bodyPr/>
        <a:lstStyle/>
        <a:p>
          <a:endParaRPr lang="es-ES"/>
        </a:p>
      </dgm:t>
    </dgm:pt>
    <dgm:pt modelId="{BBDFFFDF-B82A-4050-B3CE-B17E730AC834}">
      <dgm:prSet phldrT="[Texto]" custT="1"/>
      <dgm:spPr/>
      <dgm:t>
        <a:bodyPr/>
        <a:lstStyle/>
        <a:p>
          <a:r>
            <a:rPr lang="es-ES" sz="3600" dirty="0"/>
            <a:t>Participantes</a:t>
          </a:r>
        </a:p>
      </dgm:t>
    </dgm:pt>
    <dgm:pt modelId="{4C4C7569-95F4-4736-86E2-377BDEBA2023}" type="parTrans" cxnId="{E665CB67-ABFC-40BC-87B0-43484E30E0E6}">
      <dgm:prSet/>
      <dgm:spPr/>
      <dgm:t>
        <a:bodyPr/>
        <a:lstStyle/>
        <a:p>
          <a:endParaRPr lang="es-ES"/>
        </a:p>
      </dgm:t>
    </dgm:pt>
    <dgm:pt modelId="{9E8F0320-A882-47C2-AAEC-967459C46AF5}" type="sibTrans" cxnId="{E665CB67-ABFC-40BC-87B0-43484E30E0E6}">
      <dgm:prSet/>
      <dgm:spPr/>
      <dgm:t>
        <a:bodyPr/>
        <a:lstStyle/>
        <a:p>
          <a:endParaRPr lang="es-ES"/>
        </a:p>
      </dgm:t>
    </dgm:pt>
    <dgm:pt modelId="{593BC721-91F6-41DD-87CC-932A2F55FD1B}">
      <dgm:prSet phldrT="[Texto]" custT="1"/>
      <dgm:spPr/>
      <dgm:t>
        <a:bodyPr/>
        <a:lstStyle/>
        <a:p>
          <a:r>
            <a:rPr lang="es-ES" sz="3600" dirty="0"/>
            <a:t>Responsable</a:t>
          </a:r>
        </a:p>
      </dgm:t>
    </dgm:pt>
    <dgm:pt modelId="{570EC445-E6DE-434C-8167-CA633D8690B6}" type="parTrans" cxnId="{74C7AF44-1562-44C7-8066-98A7E3900766}">
      <dgm:prSet/>
      <dgm:spPr/>
      <dgm:t>
        <a:bodyPr/>
        <a:lstStyle/>
        <a:p>
          <a:endParaRPr lang="es-ES"/>
        </a:p>
      </dgm:t>
    </dgm:pt>
    <dgm:pt modelId="{C565287B-392B-44E7-8143-6F5E0EAF6240}" type="sibTrans" cxnId="{74C7AF44-1562-44C7-8066-98A7E3900766}">
      <dgm:prSet/>
      <dgm:spPr/>
      <dgm:t>
        <a:bodyPr/>
        <a:lstStyle/>
        <a:p>
          <a:endParaRPr lang="es-ES"/>
        </a:p>
      </dgm:t>
    </dgm:pt>
    <dgm:pt modelId="{A3F82BA8-563A-4E2A-B9BB-8FD8386E7177}" type="pres">
      <dgm:prSet presAssocID="{EF0F74F7-2336-444D-9FC6-E93CD0EC63E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71562FB-B50C-4E54-A4FA-622FD9FE99D7}" type="pres">
      <dgm:prSet presAssocID="{EF0F74F7-2336-444D-9FC6-E93CD0EC63EC}" presName="cycle" presStyleCnt="0"/>
      <dgm:spPr/>
    </dgm:pt>
    <dgm:pt modelId="{D3678D9B-F7A6-46A0-84ED-9F3668507D35}" type="pres">
      <dgm:prSet presAssocID="{EF0F74F7-2336-444D-9FC6-E93CD0EC63EC}" presName="centerShape" presStyleCnt="0"/>
      <dgm:spPr/>
    </dgm:pt>
    <dgm:pt modelId="{45F8E684-69F6-49C5-88D6-B995112D58B4}" type="pres">
      <dgm:prSet presAssocID="{EF0F74F7-2336-444D-9FC6-E93CD0EC63EC}" presName="connSite" presStyleLbl="node1" presStyleIdx="0" presStyleCnt="2"/>
      <dgm:spPr/>
    </dgm:pt>
    <dgm:pt modelId="{4FA84500-4A3E-40B0-B133-4D5DBD536502}" type="pres">
      <dgm:prSet presAssocID="{EF0F74F7-2336-444D-9FC6-E93CD0EC63EC}" presName="visible" presStyleLbl="node1" presStyleIdx="0" presStyleCnt="2" custLinFactNeighborX="-820" custLinFactNeighborY="54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</dgm:spPr>
    </dgm:pt>
    <dgm:pt modelId="{95827B86-C51A-4D23-B563-EEE04B4D7B5B}" type="pres">
      <dgm:prSet presAssocID="{70717FED-42AC-4B60-A030-FA40FE053709}" presName="Name25" presStyleLbl="parChTrans1D1" presStyleIdx="0" presStyleCnt="1"/>
      <dgm:spPr/>
      <dgm:t>
        <a:bodyPr/>
        <a:lstStyle/>
        <a:p>
          <a:endParaRPr lang="es-MX"/>
        </a:p>
      </dgm:t>
    </dgm:pt>
    <dgm:pt modelId="{B381DE81-8B29-4B8A-93C0-868E1978DF0A}" type="pres">
      <dgm:prSet presAssocID="{099091F1-3B05-4973-91BC-03D350048E55}" presName="node" presStyleCnt="0"/>
      <dgm:spPr/>
    </dgm:pt>
    <dgm:pt modelId="{3700F692-64A6-45D7-8ADC-4AD3F5AA9F4E}" type="pres">
      <dgm:prSet presAssocID="{099091F1-3B05-4973-91BC-03D350048E55}" presName="parentNode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F652D02-382A-42E0-A713-B302BB5FD127}" type="pres">
      <dgm:prSet presAssocID="{099091F1-3B05-4973-91BC-03D350048E55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B58F23B-CC43-4C01-9D4B-3FC1789286C5}" srcId="{099091F1-3B05-4973-91BC-03D350048E55}" destId="{C73BF770-5938-40E9-A277-AC23FDD544ED}" srcOrd="0" destOrd="0" parTransId="{89E03D60-F9F1-44A7-97F5-F95B12187E06}" sibTransId="{1112CF3D-4A64-4D96-B158-CF1D998C8CFA}"/>
    <dgm:cxn modelId="{8FEE639F-F8B6-4F23-BFEC-8260AC3EC513}" type="presOf" srcId="{BBDFFFDF-B82A-4050-B3CE-B17E730AC834}" destId="{8F652D02-382A-42E0-A713-B302BB5FD127}" srcOrd="0" destOrd="2" presId="urn:microsoft.com/office/officeart/2005/8/layout/radial2"/>
    <dgm:cxn modelId="{E665CB67-ABFC-40BC-87B0-43484E30E0E6}" srcId="{099091F1-3B05-4973-91BC-03D350048E55}" destId="{BBDFFFDF-B82A-4050-B3CE-B17E730AC834}" srcOrd="2" destOrd="0" parTransId="{4C4C7569-95F4-4736-86E2-377BDEBA2023}" sibTransId="{9E8F0320-A882-47C2-AAEC-967459C46AF5}"/>
    <dgm:cxn modelId="{74C7AF44-1562-44C7-8066-98A7E3900766}" srcId="{099091F1-3B05-4973-91BC-03D350048E55}" destId="{593BC721-91F6-41DD-87CC-932A2F55FD1B}" srcOrd="1" destOrd="0" parTransId="{570EC445-E6DE-434C-8167-CA633D8690B6}" sibTransId="{C565287B-392B-44E7-8143-6F5E0EAF6240}"/>
    <dgm:cxn modelId="{DE8C42F1-C012-4395-955E-7F13F80A6ED3}" srcId="{EF0F74F7-2336-444D-9FC6-E93CD0EC63EC}" destId="{099091F1-3B05-4973-91BC-03D350048E55}" srcOrd="0" destOrd="0" parTransId="{70717FED-42AC-4B60-A030-FA40FE053709}" sibTransId="{539045AA-6554-4A4C-9F9E-9AB919C67368}"/>
    <dgm:cxn modelId="{9BB93F25-22D8-4292-8DAD-A067382186EA}" type="presOf" srcId="{593BC721-91F6-41DD-87CC-932A2F55FD1B}" destId="{8F652D02-382A-42E0-A713-B302BB5FD127}" srcOrd="0" destOrd="1" presId="urn:microsoft.com/office/officeart/2005/8/layout/radial2"/>
    <dgm:cxn modelId="{9F68C5BB-961F-41BA-86DE-042D9C322171}" type="presOf" srcId="{099091F1-3B05-4973-91BC-03D350048E55}" destId="{3700F692-64A6-45D7-8ADC-4AD3F5AA9F4E}" srcOrd="0" destOrd="0" presId="urn:microsoft.com/office/officeart/2005/8/layout/radial2"/>
    <dgm:cxn modelId="{FFDEA79B-1F60-4919-85BB-7F8C0BE613B7}" type="presOf" srcId="{EF0F74F7-2336-444D-9FC6-E93CD0EC63EC}" destId="{A3F82BA8-563A-4E2A-B9BB-8FD8386E7177}" srcOrd="0" destOrd="0" presId="urn:microsoft.com/office/officeart/2005/8/layout/radial2"/>
    <dgm:cxn modelId="{3DB6B51F-4427-4E6F-87D6-177B765D5051}" type="presOf" srcId="{70717FED-42AC-4B60-A030-FA40FE053709}" destId="{95827B86-C51A-4D23-B563-EEE04B4D7B5B}" srcOrd="0" destOrd="0" presId="urn:microsoft.com/office/officeart/2005/8/layout/radial2"/>
    <dgm:cxn modelId="{86C30B43-6873-4347-BD8C-512F97E8749C}" type="presOf" srcId="{C73BF770-5938-40E9-A277-AC23FDD544ED}" destId="{8F652D02-382A-42E0-A713-B302BB5FD127}" srcOrd="0" destOrd="0" presId="urn:microsoft.com/office/officeart/2005/8/layout/radial2"/>
    <dgm:cxn modelId="{8B5ED164-9429-434A-B0C5-C552AE948871}" type="presParOf" srcId="{A3F82BA8-563A-4E2A-B9BB-8FD8386E7177}" destId="{771562FB-B50C-4E54-A4FA-622FD9FE99D7}" srcOrd="0" destOrd="0" presId="urn:microsoft.com/office/officeart/2005/8/layout/radial2"/>
    <dgm:cxn modelId="{9786750A-46DF-4245-87CA-DB6F18111D9F}" type="presParOf" srcId="{771562FB-B50C-4E54-A4FA-622FD9FE99D7}" destId="{D3678D9B-F7A6-46A0-84ED-9F3668507D35}" srcOrd="0" destOrd="0" presId="urn:microsoft.com/office/officeart/2005/8/layout/radial2"/>
    <dgm:cxn modelId="{83595162-562A-4C79-AB76-2BDEFC73D90E}" type="presParOf" srcId="{D3678D9B-F7A6-46A0-84ED-9F3668507D35}" destId="{45F8E684-69F6-49C5-88D6-B995112D58B4}" srcOrd="0" destOrd="0" presId="urn:microsoft.com/office/officeart/2005/8/layout/radial2"/>
    <dgm:cxn modelId="{5F7B46D4-9664-472A-B6F2-07594ADDB495}" type="presParOf" srcId="{D3678D9B-F7A6-46A0-84ED-9F3668507D35}" destId="{4FA84500-4A3E-40B0-B133-4D5DBD536502}" srcOrd="1" destOrd="0" presId="urn:microsoft.com/office/officeart/2005/8/layout/radial2"/>
    <dgm:cxn modelId="{964DC7F0-6666-4E18-B38C-236455F77BC9}" type="presParOf" srcId="{771562FB-B50C-4E54-A4FA-622FD9FE99D7}" destId="{95827B86-C51A-4D23-B563-EEE04B4D7B5B}" srcOrd="1" destOrd="0" presId="urn:microsoft.com/office/officeart/2005/8/layout/radial2"/>
    <dgm:cxn modelId="{346FB471-592E-4736-BCCB-AB07F644F215}" type="presParOf" srcId="{771562FB-B50C-4E54-A4FA-622FD9FE99D7}" destId="{B381DE81-8B29-4B8A-93C0-868E1978DF0A}" srcOrd="2" destOrd="0" presId="urn:microsoft.com/office/officeart/2005/8/layout/radial2"/>
    <dgm:cxn modelId="{7EEF212D-1039-4FCF-8363-F9AEAFE03836}" type="presParOf" srcId="{B381DE81-8B29-4B8A-93C0-868E1978DF0A}" destId="{3700F692-64A6-45D7-8ADC-4AD3F5AA9F4E}" srcOrd="0" destOrd="0" presId="urn:microsoft.com/office/officeart/2005/8/layout/radial2"/>
    <dgm:cxn modelId="{85D475B4-FC20-445E-94EF-9D49052DF132}" type="presParOf" srcId="{B381DE81-8B29-4B8A-93C0-868E1978DF0A}" destId="{8F652D02-382A-42E0-A713-B302BB5FD12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7953711-6BB2-4CB9-97A2-BC3288DBEFFD}" type="doc">
      <dgm:prSet loTypeId="urn:microsoft.com/office/officeart/2005/8/layout/hList6" loCatId="list" qsTypeId="urn:microsoft.com/office/officeart/2005/8/quickstyle/simple1" qsCatId="simple" csTypeId="urn:microsoft.com/office/officeart/2005/8/colors/colorful3" csCatId="colorful" phldr="1"/>
      <dgm:spPr/>
    </dgm:pt>
    <dgm:pt modelId="{3853CB4C-E84D-4508-904C-6258C56A8191}">
      <dgm:prSet phldrT="[Texto]"/>
      <dgm:spPr/>
      <dgm:t>
        <a:bodyPr/>
        <a:lstStyle/>
        <a:p>
          <a:r>
            <a:rPr lang="es-ES"/>
            <a:t>Administrativo </a:t>
          </a:r>
          <a:endParaRPr lang="es-ES" dirty="0"/>
        </a:p>
      </dgm:t>
    </dgm:pt>
    <dgm:pt modelId="{98072A5E-530B-4295-B58A-CC33DD9F904D}" type="parTrans" cxnId="{56F14626-0C5D-4CB9-B970-4C30703BEAF2}">
      <dgm:prSet/>
      <dgm:spPr/>
      <dgm:t>
        <a:bodyPr/>
        <a:lstStyle/>
        <a:p>
          <a:endParaRPr lang="es-ES"/>
        </a:p>
      </dgm:t>
    </dgm:pt>
    <dgm:pt modelId="{16768282-14F9-4049-B836-5443BF86E6F0}" type="sibTrans" cxnId="{56F14626-0C5D-4CB9-B970-4C30703BEAF2}">
      <dgm:prSet/>
      <dgm:spPr/>
      <dgm:t>
        <a:bodyPr/>
        <a:lstStyle/>
        <a:p>
          <a:endParaRPr lang="es-ES"/>
        </a:p>
      </dgm:t>
    </dgm:pt>
    <dgm:pt modelId="{0464E811-2555-4C56-87D5-297218F782B0}">
      <dgm:prSet phldrT="[Texto]"/>
      <dgm:spPr/>
      <dgm:t>
        <a:bodyPr/>
        <a:lstStyle/>
        <a:p>
          <a:r>
            <a:rPr lang="es-ES" dirty="0"/>
            <a:t>Cronograma Medida</a:t>
          </a:r>
        </a:p>
      </dgm:t>
    </dgm:pt>
    <dgm:pt modelId="{C9B8466C-4CC8-40F7-A28F-6F2E63E0EC70}" type="parTrans" cxnId="{89D62F22-A239-4481-8B5A-C2EBFF7E2072}">
      <dgm:prSet/>
      <dgm:spPr/>
      <dgm:t>
        <a:bodyPr/>
        <a:lstStyle/>
        <a:p>
          <a:endParaRPr lang="es-ES"/>
        </a:p>
      </dgm:t>
    </dgm:pt>
    <dgm:pt modelId="{F1A5DFAC-FE9D-4E78-81D1-2D18296032CB}" type="sibTrans" cxnId="{89D62F22-A239-4481-8B5A-C2EBFF7E2072}">
      <dgm:prSet/>
      <dgm:spPr/>
      <dgm:t>
        <a:bodyPr/>
        <a:lstStyle/>
        <a:p>
          <a:endParaRPr lang="es-ES"/>
        </a:p>
      </dgm:t>
    </dgm:pt>
    <dgm:pt modelId="{23E04840-2606-462A-B477-F60379FA2257}">
      <dgm:prSet phldrT="[Texto]"/>
      <dgm:spPr/>
      <dgm:t>
        <a:bodyPr/>
        <a:lstStyle/>
        <a:p>
          <a:r>
            <a:rPr lang="es-ES" dirty="0"/>
            <a:t>Mitad de ProAire</a:t>
          </a:r>
        </a:p>
      </dgm:t>
    </dgm:pt>
    <dgm:pt modelId="{7E11AD74-F965-425C-8CE5-CEAA0A433E10}" type="parTrans" cxnId="{DA770C94-CB4D-4DD9-9B44-F669E6E553C8}">
      <dgm:prSet/>
      <dgm:spPr/>
      <dgm:t>
        <a:bodyPr/>
        <a:lstStyle/>
        <a:p>
          <a:endParaRPr lang="es-ES"/>
        </a:p>
      </dgm:t>
    </dgm:pt>
    <dgm:pt modelId="{9428CC96-7F97-4605-9FCA-0D0C63CC125E}" type="sibTrans" cxnId="{DA770C94-CB4D-4DD9-9B44-F669E6E553C8}">
      <dgm:prSet/>
      <dgm:spPr/>
      <dgm:t>
        <a:bodyPr/>
        <a:lstStyle/>
        <a:p>
          <a:endParaRPr lang="es-ES"/>
        </a:p>
      </dgm:t>
    </dgm:pt>
    <dgm:pt modelId="{EDA06116-0E5E-4027-B939-BC387A62F92B}">
      <dgm:prSet/>
      <dgm:spPr/>
      <dgm:t>
        <a:bodyPr/>
        <a:lstStyle/>
        <a:p>
          <a:r>
            <a:rPr lang="es-ES" dirty="0"/>
            <a:t>Gobierno del Estado</a:t>
          </a:r>
        </a:p>
      </dgm:t>
    </dgm:pt>
    <dgm:pt modelId="{DBB6CB7B-C407-4A8B-8157-DC249E4EC1E3}" type="parTrans" cxnId="{7CE6AB18-6FE4-4644-A943-6820423D3D09}">
      <dgm:prSet/>
      <dgm:spPr/>
      <dgm:t>
        <a:bodyPr/>
        <a:lstStyle/>
        <a:p>
          <a:endParaRPr lang="es-ES"/>
        </a:p>
      </dgm:t>
    </dgm:pt>
    <dgm:pt modelId="{B8A7B973-6E77-4C26-A502-248999BD200D}" type="sibTrans" cxnId="{7CE6AB18-6FE4-4644-A943-6820423D3D09}">
      <dgm:prSet/>
      <dgm:spPr/>
      <dgm:t>
        <a:bodyPr/>
        <a:lstStyle/>
        <a:p>
          <a:endParaRPr lang="es-ES"/>
        </a:p>
      </dgm:t>
    </dgm:pt>
    <dgm:pt modelId="{BAE3D845-D6AE-4786-87AF-709C4AF9B78C}">
      <dgm:prSet/>
      <dgm:spPr/>
      <dgm:t>
        <a:bodyPr/>
        <a:lstStyle/>
        <a:p>
          <a:r>
            <a:rPr lang="es-ES" dirty="0"/>
            <a:t>Municipal</a:t>
          </a:r>
        </a:p>
      </dgm:t>
    </dgm:pt>
    <dgm:pt modelId="{DDECFCAB-2EF3-42EE-8626-1F66CA0EED6F}" type="parTrans" cxnId="{ABFA9B5A-0342-469E-B119-73AF15249D74}">
      <dgm:prSet/>
      <dgm:spPr/>
      <dgm:t>
        <a:bodyPr/>
        <a:lstStyle/>
        <a:p>
          <a:endParaRPr lang="es-ES"/>
        </a:p>
      </dgm:t>
    </dgm:pt>
    <dgm:pt modelId="{AA4B52FB-401A-4434-8432-8D908A30FBA9}" type="sibTrans" cxnId="{ABFA9B5A-0342-469E-B119-73AF15249D74}">
      <dgm:prSet/>
      <dgm:spPr/>
      <dgm:t>
        <a:bodyPr/>
        <a:lstStyle/>
        <a:p>
          <a:endParaRPr lang="es-ES"/>
        </a:p>
      </dgm:t>
    </dgm:pt>
    <dgm:pt modelId="{3B66BCC6-58CB-48E6-A930-7B0318C34D9D}">
      <dgm:prSet/>
      <dgm:spPr/>
      <dgm:t>
        <a:bodyPr/>
        <a:lstStyle/>
        <a:p>
          <a:r>
            <a:rPr lang="es-ES"/>
            <a:t>Cronograma establecido en las medidas</a:t>
          </a:r>
          <a:endParaRPr lang="es-ES" dirty="0"/>
        </a:p>
      </dgm:t>
    </dgm:pt>
    <dgm:pt modelId="{2F4C835D-84BF-4687-97B6-86EFD62C66AA}" type="parTrans" cxnId="{FB86742C-C2D4-4442-9915-949A217F64C4}">
      <dgm:prSet/>
      <dgm:spPr/>
      <dgm:t>
        <a:bodyPr/>
        <a:lstStyle/>
        <a:p>
          <a:endParaRPr lang="es-ES"/>
        </a:p>
      </dgm:t>
    </dgm:pt>
    <dgm:pt modelId="{A39B1345-20D9-4FFA-919F-F67E6E711F8E}" type="sibTrans" cxnId="{FB86742C-C2D4-4442-9915-949A217F64C4}">
      <dgm:prSet/>
      <dgm:spPr/>
      <dgm:t>
        <a:bodyPr/>
        <a:lstStyle/>
        <a:p>
          <a:endParaRPr lang="es-ES"/>
        </a:p>
      </dgm:t>
    </dgm:pt>
    <dgm:pt modelId="{4ADECBFF-90A8-4550-B645-04C3A7441541}">
      <dgm:prSet/>
      <dgm:spPr/>
      <dgm:t>
        <a:bodyPr/>
        <a:lstStyle/>
        <a:p>
          <a:r>
            <a:rPr lang="es-ES"/>
            <a:t>Establecer periodo a mitad del ProAire</a:t>
          </a:r>
          <a:endParaRPr lang="es-ES" dirty="0"/>
        </a:p>
      </dgm:t>
    </dgm:pt>
    <dgm:pt modelId="{C4682899-78FD-4B92-AD72-B05A2BBA988D}" type="parTrans" cxnId="{EBCD79DB-32B4-4EF6-99AB-FBB927569E66}">
      <dgm:prSet/>
      <dgm:spPr/>
      <dgm:t>
        <a:bodyPr/>
        <a:lstStyle/>
        <a:p>
          <a:endParaRPr lang="es-ES"/>
        </a:p>
      </dgm:t>
    </dgm:pt>
    <dgm:pt modelId="{47108DB0-1E80-4445-9913-7F9C580BF909}" type="sibTrans" cxnId="{EBCD79DB-32B4-4EF6-99AB-FBB927569E66}">
      <dgm:prSet/>
      <dgm:spPr/>
      <dgm:t>
        <a:bodyPr/>
        <a:lstStyle/>
        <a:p>
          <a:endParaRPr lang="es-ES"/>
        </a:p>
      </dgm:t>
    </dgm:pt>
    <dgm:pt modelId="{324FC5F8-4680-4916-9F2F-6FB4F52DD975}" type="pres">
      <dgm:prSet presAssocID="{27953711-6BB2-4CB9-97A2-BC3288DBEFFD}" presName="Name0" presStyleCnt="0">
        <dgm:presLayoutVars>
          <dgm:dir/>
          <dgm:resizeHandles val="exact"/>
        </dgm:presLayoutVars>
      </dgm:prSet>
      <dgm:spPr/>
    </dgm:pt>
    <dgm:pt modelId="{9AFFE54C-BA46-4B8F-A3AE-6CB53286C898}" type="pres">
      <dgm:prSet presAssocID="{3853CB4C-E84D-4508-904C-6258C56A819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EB495B5-3F9F-4D25-823E-C02CA674481B}" type="pres">
      <dgm:prSet presAssocID="{16768282-14F9-4049-B836-5443BF86E6F0}" presName="sibTrans" presStyleCnt="0"/>
      <dgm:spPr/>
    </dgm:pt>
    <dgm:pt modelId="{7536FFCE-1856-4283-BCE0-6E7A3982639A}" type="pres">
      <dgm:prSet presAssocID="{0464E811-2555-4C56-87D5-297218F782B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FB1570-02F1-4F30-968D-C9774D0A6B95}" type="pres">
      <dgm:prSet presAssocID="{F1A5DFAC-FE9D-4E78-81D1-2D18296032CB}" presName="sibTrans" presStyleCnt="0"/>
      <dgm:spPr/>
    </dgm:pt>
    <dgm:pt modelId="{FB9FACBC-8357-4FCC-AECD-A3F8863FBA76}" type="pres">
      <dgm:prSet presAssocID="{23E04840-2606-462A-B477-F60379FA225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9D62F22-A239-4481-8B5A-C2EBFF7E2072}" srcId="{27953711-6BB2-4CB9-97A2-BC3288DBEFFD}" destId="{0464E811-2555-4C56-87D5-297218F782B0}" srcOrd="1" destOrd="0" parTransId="{C9B8466C-4CC8-40F7-A28F-6F2E63E0EC70}" sibTransId="{F1A5DFAC-FE9D-4E78-81D1-2D18296032CB}"/>
    <dgm:cxn modelId="{56F14626-0C5D-4CB9-B970-4C30703BEAF2}" srcId="{27953711-6BB2-4CB9-97A2-BC3288DBEFFD}" destId="{3853CB4C-E84D-4508-904C-6258C56A8191}" srcOrd="0" destOrd="0" parTransId="{98072A5E-530B-4295-B58A-CC33DD9F904D}" sibTransId="{16768282-14F9-4049-B836-5443BF86E6F0}"/>
    <dgm:cxn modelId="{B91F2D1D-A133-411B-ABA1-EBC7955DD03A}" type="presOf" srcId="{27953711-6BB2-4CB9-97A2-BC3288DBEFFD}" destId="{324FC5F8-4680-4916-9F2F-6FB4F52DD975}" srcOrd="0" destOrd="0" presId="urn:microsoft.com/office/officeart/2005/8/layout/hList6"/>
    <dgm:cxn modelId="{ABFA9B5A-0342-469E-B119-73AF15249D74}" srcId="{3853CB4C-E84D-4508-904C-6258C56A8191}" destId="{BAE3D845-D6AE-4786-87AF-709C4AF9B78C}" srcOrd="1" destOrd="0" parTransId="{DDECFCAB-2EF3-42EE-8626-1F66CA0EED6F}" sibTransId="{AA4B52FB-401A-4434-8432-8D908A30FBA9}"/>
    <dgm:cxn modelId="{FB86742C-C2D4-4442-9915-949A217F64C4}" srcId="{0464E811-2555-4C56-87D5-297218F782B0}" destId="{3B66BCC6-58CB-48E6-A930-7B0318C34D9D}" srcOrd="0" destOrd="0" parTransId="{2F4C835D-84BF-4687-97B6-86EFD62C66AA}" sibTransId="{A39B1345-20D9-4FFA-919F-F67E6E711F8E}"/>
    <dgm:cxn modelId="{DA770C94-CB4D-4DD9-9B44-F669E6E553C8}" srcId="{27953711-6BB2-4CB9-97A2-BC3288DBEFFD}" destId="{23E04840-2606-462A-B477-F60379FA2257}" srcOrd="2" destOrd="0" parTransId="{7E11AD74-F965-425C-8CE5-CEAA0A433E10}" sibTransId="{9428CC96-7F97-4605-9FCA-0D0C63CC125E}"/>
    <dgm:cxn modelId="{B4F8A24B-3157-41BD-93D3-E77E56E94D33}" type="presOf" srcId="{3B66BCC6-58CB-48E6-A930-7B0318C34D9D}" destId="{7536FFCE-1856-4283-BCE0-6E7A3982639A}" srcOrd="0" destOrd="1" presId="urn:microsoft.com/office/officeart/2005/8/layout/hList6"/>
    <dgm:cxn modelId="{EBCD79DB-32B4-4EF6-99AB-FBB927569E66}" srcId="{23E04840-2606-462A-B477-F60379FA2257}" destId="{4ADECBFF-90A8-4550-B645-04C3A7441541}" srcOrd="0" destOrd="0" parTransId="{C4682899-78FD-4B92-AD72-B05A2BBA988D}" sibTransId="{47108DB0-1E80-4445-9913-7F9C580BF909}"/>
    <dgm:cxn modelId="{6454375E-5C5C-4BD6-9020-E6ACC422F1A1}" type="presOf" srcId="{0464E811-2555-4C56-87D5-297218F782B0}" destId="{7536FFCE-1856-4283-BCE0-6E7A3982639A}" srcOrd="0" destOrd="0" presId="urn:microsoft.com/office/officeart/2005/8/layout/hList6"/>
    <dgm:cxn modelId="{3A1EA516-D2FE-47B9-83E5-519130E1C5DB}" type="presOf" srcId="{4ADECBFF-90A8-4550-B645-04C3A7441541}" destId="{FB9FACBC-8357-4FCC-AECD-A3F8863FBA76}" srcOrd="0" destOrd="1" presId="urn:microsoft.com/office/officeart/2005/8/layout/hList6"/>
    <dgm:cxn modelId="{63D49B78-ACEB-4607-8925-FE42616565C5}" type="presOf" srcId="{3853CB4C-E84D-4508-904C-6258C56A8191}" destId="{9AFFE54C-BA46-4B8F-A3AE-6CB53286C898}" srcOrd="0" destOrd="0" presId="urn:microsoft.com/office/officeart/2005/8/layout/hList6"/>
    <dgm:cxn modelId="{7D6E3DF9-D98A-451B-A10F-63761060C83E}" type="presOf" srcId="{BAE3D845-D6AE-4786-87AF-709C4AF9B78C}" destId="{9AFFE54C-BA46-4B8F-A3AE-6CB53286C898}" srcOrd="0" destOrd="2" presId="urn:microsoft.com/office/officeart/2005/8/layout/hList6"/>
    <dgm:cxn modelId="{9A720A3E-5534-4760-A120-EF662ECE9E16}" type="presOf" srcId="{23E04840-2606-462A-B477-F60379FA2257}" destId="{FB9FACBC-8357-4FCC-AECD-A3F8863FBA76}" srcOrd="0" destOrd="0" presId="urn:microsoft.com/office/officeart/2005/8/layout/hList6"/>
    <dgm:cxn modelId="{7CE6AB18-6FE4-4644-A943-6820423D3D09}" srcId="{3853CB4C-E84D-4508-904C-6258C56A8191}" destId="{EDA06116-0E5E-4027-B939-BC387A62F92B}" srcOrd="0" destOrd="0" parTransId="{DBB6CB7B-C407-4A8B-8157-DC249E4EC1E3}" sibTransId="{B8A7B973-6E77-4C26-A502-248999BD200D}"/>
    <dgm:cxn modelId="{88E86613-FB42-4A73-9C22-1234A1CF484A}" type="presOf" srcId="{EDA06116-0E5E-4027-B939-BC387A62F92B}" destId="{9AFFE54C-BA46-4B8F-A3AE-6CB53286C898}" srcOrd="0" destOrd="1" presId="urn:microsoft.com/office/officeart/2005/8/layout/hList6"/>
    <dgm:cxn modelId="{758D17DD-6A24-416D-A620-52EE00E423FB}" type="presParOf" srcId="{324FC5F8-4680-4916-9F2F-6FB4F52DD975}" destId="{9AFFE54C-BA46-4B8F-A3AE-6CB53286C898}" srcOrd="0" destOrd="0" presId="urn:microsoft.com/office/officeart/2005/8/layout/hList6"/>
    <dgm:cxn modelId="{FF124DDA-A713-4F59-875D-32A13F9F37A6}" type="presParOf" srcId="{324FC5F8-4680-4916-9F2F-6FB4F52DD975}" destId="{9EB495B5-3F9F-4D25-823E-C02CA674481B}" srcOrd="1" destOrd="0" presId="urn:microsoft.com/office/officeart/2005/8/layout/hList6"/>
    <dgm:cxn modelId="{7E98AE9E-A091-4B93-9189-2B3B14ACCFB2}" type="presParOf" srcId="{324FC5F8-4680-4916-9F2F-6FB4F52DD975}" destId="{7536FFCE-1856-4283-BCE0-6E7A3982639A}" srcOrd="2" destOrd="0" presId="urn:microsoft.com/office/officeart/2005/8/layout/hList6"/>
    <dgm:cxn modelId="{275539E5-9BFE-491C-AD50-8588B29219C6}" type="presParOf" srcId="{324FC5F8-4680-4916-9F2F-6FB4F52DD975}" destId="{B5FB1570-02F1-4F30-968D-C9774D0A6B95}" srcOrd="3" destOrd="0" presId="urn:microsoft.com/office/officeart/2005/8/layout/hList6"/>
    <dgm:cxn modelId="{4036630E-A5A4-49DE-967B-3D644BB602A9}" type="presParOf" srcId="{324FC5F8-4680-4916-9F2F-6FB4F52DD975}" destId="{FB9FACBC-8357-4FCC-AECD-A3F8863FBA7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2393C6D-4E03-4A1C-B814-FEF0A6F920CA}" type="doc">
      <dgm:prSet loTypeId="urn:microsoft.com/office/officeart/2005/8/layout/list1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A6432B22-6874-455E-A217-FBF7E9B0C3D9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Índice General</a:t>
          </a:r>
        </a:p>
      </dgm:t>
    </dgm:pt>
    <dgm:pt modelId="{B971BCAE-5D14-423C-93D2-6DDBE40CD6A5}" type="par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42FC26-3DDE-40B2-9C44-8CD73AAEF759}" type="sib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F234C60-9BE0-4134-BEF1-2F56F6EFC07E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Índice de Tablas</a:t>
          </a:r>
        </a:p>
      </dgm:t>
    </dgm:pt>
    <dgm:pt modelId="{5DD86A7E-FA47-43DE-92BA-80B3C9969962}" type="par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8292A14-095E-4EA3-AE0F-D1E28ED3BEF9}" type="sib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1B7A27-BDF7-4E74-BA25-D381858291C1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Índice de Graficas</a:t>
          </a:r>
        </a:p>
      </dgm:t>
    </dgm:pt>
    <dgm:pt modelId="{FEF4D5B4-86E2-496B-8228-3E8A5094B609}" type="par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F344EDB-F3BD-47E6-BBA7-E63FCE5D93EF}" type="sib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8E62FED-6205-4B5D-9022-BD68375D2FF1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Índice de Figuras</a:t>
          </a:r>
        </a:p>
      </dgm:t>
    </dgm:pt>
    <dgm:pt modelId="{02D76CBD-4E13-4E49-9414-EF00B2B351F0}" type="parTrans" cxnId="{0D981AFC-D189-48BC-8FFA-48A59BD04D64}">
      <dgm:prSet/>
      <dgm:spPr/>
      <dgm:t>
        <a:bodyPr/>
        <a:lstStyle/>
        <a:p>
          <a:endParaRPr lang="es-MX"/>
        </a:p>
      </dgm:t>
    </dgm:pt>
    <dgm:pt modelId="{AAC1CD1A-7EE4-42AA-8360-428ECDB7CFD0}" type="sibTrans" cxnId="{0D981AFC-D189-48BC-8FFA-48A59BD04D64}">
      <dgm:prSet/>
      <dgm:spPr/>
      <dgm:t>
        <a:bodyPr/>
        <a:lstStyle/>
        <a:p>
          <a:endParaRPr lang="es-MX"/>
        </a:p>
      </dgm:t>
    </dgm:pt>
    <dgm:pt modelId="{F9D35DC4-86D5-439A-980F-3D012AAAB7C6}" type="pres">
      <dgm:prSet presAssocID="{E2393C6D-4E03-4A1C-B814-FEF0A6F920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F74EF5-58E1-467A-8742-040DC920AA36}" type="pres">
      <dgm:prSet presAssocID="{A6432B22-6874-455E-A217-FBF7E9B0C3D9}" presName="parentLin" presStyleCnt="0"/>
      <dgm:spPr/>
    </dgm:pt>
    <dgm:pt modelId="{96E87346-5E81-4AB9-8CA3-EDEF7FEC61BB}" type="pres">
      <dgm:prSet presAssocID="{A6432B22-6874-455E-A217-FBF7E9B0C3D9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0DDF0CFD-89EA-4009-828A-39097A18215B}" type="pres">
      <dgm:prSet presAssocID="{A6432B22-6874-455E-A217-FBF7E9B0C3D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100F08-393C-4159-9481-A22D26BDC6EB}" type="pres">
      <dgm:prSet presAssocID="{A6432B22-6874-455E-A217-FBF7E9B0C3D9}" presName="negativeSpace" presStyleCnt="0"/>
      <dgm:spPr/>
    </dgm:pt>
    <dgm:pt modelId="{0DD1859F-ACBC-4942-872F-FFFD27A99F61}" type="pres">
      <dgm:prSet presAssocID="{A6432B22-6874-455E-A217-FBF7E9B0C3D9}" presName="childText" presStyleLbl="conFgAcc1" presStyleIdx="0" presStyleCnt="4">
        <dgm:presLayoutVars>
          <dgm:bulletEnabled val="1"/>
        </dgm:presLayoutVars>
      </dgm:prSet>
      <dgm:spPr/>
    </dgm:pt>
    <dgm:pt modelId="{01E97C6C-0519-4681-8D59-57266E5BBB3D}" type="pres">
      <dgm:prSet presAssocID="{1C42FC26-3DDE-40B2-9C44-8CD73AAEF759}" presName="spaceBetweenRectangles" presStyleCnt="0"/>
      <dgm:spPr/>
    </dgm:pt>
    <dgm:pt modelId="{3057A4B6-2160-411D-8082-7D917F96CA98}" type="pres">
      <dgm:prSet presAssocID="{2F234C60-9BE0-4134-BEF1-2F56F6EFC07E}" presName="parentLin" presStyleCnt="0"/>
      <dgm:spPr/>
    </dgm:pt>
    <dgm:pt modelId="{513C360B-80D0-4A66-AB23-3DAAD6C30766}" type="pres">
      <dgm:prSet presAssocID="{2F234C60-9BE0-4134-BEF1-2F56F6EFC07E}" presName="parentLeftMargin" presStyleLbl="node1" presStyleIdx="0" presStyleCnt="4"/>
      <dgm:spPr/>
      <dgm:t>
        <a:bodyPr/>
        <a:lstStyle/>
        <a:p>
          <a:endParaRPr lang="es-MX"/>
        </a:p>
      </dgm:t>
    </dgm:pt>
    <dgm:pt modelId="{93A800C7-0EC2-4550-8D5D-E5E2AE56D5B1}" type="pres">
      <dgm:prSet presAssocID="{2F234C60-9BE0-4134-BEF1-2F56F6EFC07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5562D8-D3C1-46CF-9529-0EBC4EDFA958}" type="pres">
      <dgm:prSet presAssocID="{2F234C60-9BE0-4134-BEF1-2F56F6EFC07E}" presName="negativeSpace" presStyleCnt="0"/>
      <dgm:spPr/>
    </dgm:pt>
    <dgm:pt modelId="{4DCC4B50-D3DC-4910-9EAF-15DA76EF4447}" type="pres">
      <dgm:prSet presAssocID="{2F234C60-9BE0-4134-BEF1-2F56F6EFC07E}" presName="childText" presStyleLbl="conFgAcc1" presStyleIdx="1" presStyleCnt="4">
        <dgm:presLayoutVars>
          <dgm:bulletEnabled val="1"/>
        </dgm:presLayoutVars>
      </dgm:prSet>
      <dgm:spPr/>
    </dgm:pt>
    <dgm:pt modelId="{455CD1B8-7225-4EAD-A53D-ADA71752F2A6}" type="pres">
      <dgm:prSet presAssocID="{48292A14-095E-4EA3-AE0F-D1E28ED3BEF9}" presName="spaceBetweenRectangles" presStyleCnt="0"/>
      <dgm:spPr/>
    </dgm:pt>
    <dgm:pt modelId="{81BCEF98-B58F-4C4A-8C53-D82E6C1BE5BA}" type="pres">
      <dgm:prSet presAssocID="{9E1B7A27-BDF7-4E74-BA25-D381858291C1}" presName="parentLin" presStyleCnt="0"/>
      <dgm:spPr/>
    </dgm:pt>
    <dgm:pt modelId="{B9D6709C-DDD0-493E-91E9-B6E2BF6FDCFC}" type="pres">
      <dgm:prSet presAssocID="{9E1B7A27-BDF7-4E74-BA25-D381858291C1}" presName="parentLeftMargin" presStyleLbl="node1" presStyleIdx="1" presStyleCnt="4"/>
      <dgm:spPr/>
      <dgm:t>
        <a:bodyPr/>
        <a:lstStyle/>
        <a:p>
          <a:endParaRPr lang="es-MX"/>
        </a:p>
      </dgm:t>
    </dgm:pt>
    <dgm:pt modelId="{12BF27D0-8DB4-42C4-A71A-6854C616B77F}" type="pres">
      <dgm:prSet presAssocID="{9E1B7A27-BDF7-4E74-BA25-D381858291C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C7E645-B348-4599-B234-86547FFA9484}" type="pres">
      <dgm:prSet presAssocID="{9E1B7A27-BDF7-4E74-BA25-D381858291C1}" presName="negativeSpace" presStyleCnt="0"/>
      <dgm:spPr/>
    </dgm:pt>
    <dgm:pt modelId="{2A97B602-CFF1-4F60-9163-E93758D3DBC5}" type="pres">
      <dgm:prSet presAssocID="{9E1B7A27-BDF7-4E74-BA25-D381858291C1}" presName="childText" presStyleLbl="conFgAcc1" presStyleIdx="2" presStyleCnt="4">
        <dgm:presLayoutVars>
          <dgm:bulletEnabled val="1"/>
        </dgm:presLayoutVars>
      </dgm:prSet>
      <dgm:spPr/>
    </dgm:pt>
    <dgm:pt modelId="{759500CE-7226-40E5-89E9-88F312B4F6E3}" type="pres">
      <dgm:prSet presAssocID="{FF344EDB-F3BD-47E6-BBA7-E63FCE5D93EF}" presName="spaceBetweenRectangles" presStyleCnt="0"/>
      <dgm:spPr/>
    </dgm:pt>
    <dgm:pt modelId="{FF87F5F9-506D-4FE2-B856-A8DF3BCD4424}" type="pres">
      <dgm:prSet presAssocID="{48E62FED-6205-4B5D-9022-BD68375D2FF1}" presName="parentLin" presStyleCnt="0"/>
      <dgm:spPr/>
    </dgm:pt>
    <dgm:pt modelId="{6CE5FB89-7190-4CD0-B37C-56FB4D1E4B01}" type="pres">
      <dgm:prSet presAssocID="{48E62FED-6205-4B5D-9022-BD68375D2FF1}" presName="parentLeftMargin" presStyleLbl="node1" presStyleIdx="2" presStyleCnt="4"/>
      <dgm:spPr/>
      <dgm:t>
        <a:bodyPr/>
        <a:lstStyle/>
        <a:p>
          <a:endParaRPr lang="es-MX"/>
        </a:p>
      </dgm:t>
    </dgm:pt>
    <dgm:pt modelId="{B6863BC2-E8C6-4507-8EFC-E14E3814A14E}" type="pres">
      <dgm:prSet presAssocID="{48E62FED-6205-4B5D-9022-BD68375D2FF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2E0172F-FE37-479D-9508-9547671C7C7D}" type="pres">
      <dgm:prSet presAssocID="{48E62FED-6205-4B5D-9022-BD68375D2FF1}" presName="negativeSpace" presStyleCnt="0"/>
      <dgm:spPr/>
    </dgm:pt>
    <dgm:pt modelId="{21E1B6BB-BC93-4E3A-B7F0-B45F94D4C16E}" type="pres">
      <dgm:prSet presAssocID="{48E62FED-6205-4B5D-9022-BD68375D2FF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7D154F3-C316-4FFA-A20C-6A78344E8705}" type="presOf" srcId="{2F234C60-9BE0-4134-BEF1-2F56F6EFC07E}" destId="{93A800C7-0EC2-4550-8D5D-E5E2AE56D5B1}" srcOrd="1" destOrd="0" presId="urn:microsoft.com/office/officeart/2005/8/layout/list1"/>
    <dgm:cxn modelId="{EE4D1337-3B09-4CDB-9B10-41157C4C2620}" type="presOf" srcId="{9E1B7A27-BDF7-4E74-BA25-D381858291C1}" destId="{B9D6709C-DDD0-493E-91E9-B6E2BF6FDCFC}" srcOrd="0" destOrd="0" presId="urn:microsoft.com/office/officeart/2005/8/layout/list1"/>
    <dgm:cxn modelId="{0D981AFC-D189-48BC-8FFA-48A59BD04D64}" srcId="{E2393C6D-4E03-4A1C-B814-FEF0A6F920CA}" destId="{48E62FED-6205-4B5D-9022-BD68375D2FF1}" srcOrd="3" destOrd="0" parTransId="{02D76CBD-4E13-4E49-9414-EF00B2B351F0}" sibTransId="{AAC1CD1A-7EE4-42AA-8360-428ECDB7CFD0}"/>
    <dgm:cxn modelId="{0486DBD7-5DF1-4AF6-846C-BCC03F54E877}" srcId="{E2393C6D-4E03-4A1C-B814-FEF0A6F920CA}" destId="{9E1B7A27-BDF7-4E74-BA25-D381858291C1}" srcOrd="2" destOrd="0" parTransId="{FEF4D5B4-86E2-496B-8228-3E8A5094B609}" sibTransId="{FF344EDB-F3BD-47E6-BBA7-E63FCE5D93EF}"/>
    <dgm:cxn modelId="{939F2277-F63B-496D-92BB-453D1A3D7C19}" type="presOf" srcId="{A6432B22-6874-455E-A217-FBF7E9B0C3D9}" destId="{0DDF0CFD-89EA-4009-828A-39097A18215B}" srcOrd="1" destOrd="0" presId="urn:microsoft.com/office/officeart/2005/8/layout/list1"/>
    <dgm:cxn modelId="{39CA5D4F-FAA8-42D4-BF05-7130F4AA0675}" type="presOf" srcId="{A6432B22-6874-455E-A217-FBF7E9B0C3D9}" destId="{96E87346-5E81-4AB9-8CA3-EDEF7FEC61BB}" srcOrd="0" destOrd="0" presId="urn:microsoft.com/office/officeart/2005/8/layout/list1"/>
    <dgm:cxn modelId="{728B1D66-BAD2-47F7-A25F-107D28FFF881}" type="presOf" srcId="{2F234C60-9BE0-4134-BEF1-2F56F6EFC07E}" destId="{513C360B-80D0-4A66-AB23-3DAAD6C30766}" srcOrd="0" destOrd="0" presId="urn:microsoft.com/office/officeart/2005/8/layout/list1"/>
    <dgm:cxn modelId="{82FD1ECF-C89A-4D7C-8252-31B6B4442FF9}" srcId="{E2393C6D-4E03-4A1C-B814-FEF0A6F920CA}" destId="{A6432B22-6874-455E-A217-FBF7E9B0C3D9}" srcOrd="0" destOrd="0" parTransId="{B971BCAE-5D14-423C-93D2-6DDBE40CD6A5}" sibTransId="{1C42FC26-3DDE-40B2-9C44-8CD73AAEF759}"/>
    <dgm:cxn modelId="{CA078378-5A87-4600-820E-15EDC5FF3112}" type="presOf" srcId="{48E62FED-6205-4B5D-9022-BD68375D2FF1}" destId="{B6863BC2-E8C6-4507-8EFC-E14E3814A14E}" srcOrd="1" destOrd="0" presId="urn:microsoft.com/office/officeart/2005/8/layout/list1"/>
    <dgm:cxn modelId="{00D332C0-7149-4DD4-AEED-13FE3395BE2F}" srcId="{E2393C6D-4E03-4A1C-B814-FEF0A6F920CA}" destId="{2F234C60-9BE0-4134-BEF1-2F56F6EFC07E}" srcOrd="1" destOrd="0" parTransId="{5DD86A7E-FA47-43DE-92BA-80B3C9969962}" sibTransId="{48292A14-095E-4EA3-AE0F-D1E28ED3BEF9}"/>
    <dgm:cxn modelId="{2C3234CE-51A1-4586-8716-B54DF1F990CA}" type="presOf" srcId="{48E62FED-6205-4B5D-9022-BD68375D2FF1}" destId="{6CE5FB89-7190-4CD0-B37C-56FB4D1E4B01}" srcOrd="0" destOrd="0" presId="urn:microsoft.com/office/officeart/2005/8/layout/list1"/>
    <dgm:cxn modelId="{49521E0D-F8B3-45EB-930C-1E58DD851AAC}" type="presOf" srcId="{E2393C6D-4E03-4A1C-B814-FEF0A6F920CA}" destId="{F9D35DC4-86D5-439A-980F-3D012AAAB7C6}" srcOrd="0" destOrd="0" presId="urn:microsoft.com/office/officeart/2005/8/layout/list1"/>
    <dgm:cxn modelId="{0B842B4B-3111-4DBA-B886-A6C04BE0D07E}" type="presOf" srcId="{9E1B7A27-BDF7-4E74-BA25-D381858291C1}" destId="{12BF27D0-8DB4-42C4-A71A-6854C616B77F}" srcOrd="1" destOrd="0" presId="urn:microsoft.com/office/officeart/2005/8/layout/list1"/>
    <dgm:cxn modelId="{43C899A5-B47C-4BA0-8C7B-39AD0150B67F}" type="presParOf" srcId="{F9D35DC4-86D5-439A-980F-3D012AAAB7C6}" destId="{37F74EF5-58E1-467A-8742-040DC920AA36}" srcOrd="0" destOrd="0" presId="urn:microsoft.com/office/officeart/2005/8/layout/list1"/>
    <dgm:cxn modelId="{915CDAD6-D2D4-4256-A0CF-86D84B3EE35F}" type="presParOf" srcId="{37F74EF5-58E1-467A-8742-040DC920AA36}" destId="{96E87346-5E81-4AB9-8CA3-EDEF7FEC61BB}" srcOrd="0" destOrd="0" presId="urn:microsoft.com/office/officeart/2005/8/layout/list1"/>
    <dgm:cxn modelId="{709A6F9F-9157-4574-AC24-F95E4BDF4E68}" type="presParOf" srcId="{37F74EF5-58E1-467A-8742-040DC920AA36}" destId="{0DDF0CFD-89EA-4009-828A-39097A18215B}" srcOrd="1" destOrd="0" presId="urn:microsoft.com/office/officeart/2005/8/layout/list1"/>
    <dgm:cxn modelId="{553B3A01-0A26-4915-9CA2-51109AF2B37D}" type="presParOf" srcId="{F9D35DC4-86D5-439A-980F-3D012AAAB7C6}" destId="{09100F08-393C-4159-9481-A22D26BDC6EB}" srcOrd="1" destOrd="0" presId="urn:microsoft.com/office/officeart/2005/8/layout/list1"/>
    <dgm:cxn modelId="{BBB42086-9DD9-4EA9-A405-C02C9F61A75B}" type="presParOf" srcId="{F9D35DC4-86D5-439A-980F-3D012AAAB7C6}" destId="{0DD1859F-ACBC-4942-872F-FFFD27A99F61}" srcOrd="2" destOrd="0" presId="urn:microsoft.com/office/officeart/2005/8/layout/list1"/>
    <dgm:cxn modelId="{EFE69A96-23D1-430C-BCD7-E6A8DF88B180}" type="presParOf" srcId="{F9D35DC4-86D5-439A-980F-3D012AAAB7C6}" destId="{01E97C6C-0519-4681-8D59-57266E5BBB3D}" srcOrd="3" destOrd="0" presId="urn:microsoft.com/office/officeart/2005/8/layout/list1"/>
    <dgm:cxn modelId="{18615809-45B1-4E3E-A59E-7D391D00AA3A}" type="presParOf" srcId="{F9D35DC4-86D5-439A-980F-3D012AAAB7C6}" destId="{3057A4B6-2160-411D-8082-7D917F96CA98}" srcOrd="4" destOrd="0" presId="urn:microsoft.com/office/officeart/2005/8/layout/list1"/>
    <dgm:cxn modelId="{469542D2-2F31-4E45-8DAB-CA0812449281}" type="presParOf" srcId="{3057A4B6-2160-411D-8082-7D917F96CA98}" destId="{513C360B-80D0-4A66-AB23-3DAAD6C30766}" srcOrd="0" destOrd="0" presId="urn:microsoft.com/office/officeart/2005/8/layout/list1"/>
    <dgm:cxn modelId="{DA7008FA-DF9A-43BF-BD93-37619EFE2C17}" type="presParOf" srcId="{3057A4B6-2160-411D-8082-7D917F96CA98}" destId="{93A800C7-0EC2-4550-8D5D-E5E2AE56D5B1}" srcOrd="1" destOrd="0" presId="urn:microsoft.com/office/officeart/2005/8/layout/list1"/>
    <dgm:cxn modelId="{B56DEFB6-CF67-4FC5-AE56-2A2A428C508C}" type="presParOf" srcId="{F9D35DC4-86D5-439A-980F-3D012AAAB7C6}" destId="{9D5562D8-D3C1-46CF-9529-0EBC4EDFA958}" srcOrd="5" destOrd="0" presId="urn:microsoft.com/office/officeart/2005/8/layout/list1"/>
    <dgm:cxn modelId="{CE401D7C-B4BA-48C4-8642-0B3687849050}" type="presParOf" srcId="{F9D35DC4-86D5-439A-980F-3D012AAAB7C6}" destId="{4DCC4B50-D3DC-4910-9EAF-15DA76EF4447}" srcOrd="6" destOrd="0" presId="urn:microsoft.com/office/officeart/2005/8/layout/list1"/>
    <dgm:cxn modelId="{D2A16DCC-DD52-4E46-A517-2229DE4E376D}" type="presParOf" srcId="{F9D35DC4-86D5-439A-980F-3D012AAAB7C6}" destId="{455CD1B8-7225-4EAD-A53D-ADA71752F2A6}" srcOrd="7" destOrd="0" presId="urn:microsoft.com/office/officeart/2005/8/layout/list1"/>
    <dgm:cxn modelId="{99B93CF6-AD09-449B-9360-ABD898F44306}" type="presParOf" srcId="{F9D35DC4-86D5-439A-980F-3D012AAAB7C6}" destId="{81BCEF98-B58F-4C4A-8C53-D82E6C1BE5BA}" srcOrd="8" destOrd="0" presId="urn:microsoft.com/office/officeart/2005/8/layout/list1"/>
    <dgm:cxn modelId="{332CF495-512D-4F22-870B-5BD95A240C09}" type="presParOf" srcId="{81BCEF98-B58F-4C4A-8C53-D82E6C1BE5BA}" destId="{B9D6709C-DDD0-493E-91E9-B6E2BF6FDCFC}" srcOrd="0" destOrd="0" presId="urn:microsoft.com/office/officeart/2005/8/layout/list1"/>
    <dgm:cxn modelId="{EE3C9546-C0E8-42EB-833A-5F2D3E689C9F}" type="presParOf" srcId="{81BCEF98-B58F-4C4A-8C53-D82E6C1BE5BA}" destId="{12BF27D0-8DB4-42C4-A71A-6854C616B77F}" srcOrd="1" destOrd="0" presId="urn:microsoft.com/office/officeart/2005/8/layout/list1"/>
    <dgm:cxn modelId="{6DF40040-9E38-4E88-85E5-64BEC7B63B4A}" type="presParOf" srcId="{F9D35DC4-86D5-439A-980F-3D012AAAB7C6}" destId="{35C7E645-B348-4599-B234-86547FFA9484}" srcOrd="9" destOrd="0" presId="urn:microsoft.com/office/officeart/2005/8/layout/list1"/>
    <dgm:cxn modelId="{39527E60-104B-42AA-9AAC-74809A4E45A6}" type="presParOf" srcId="{F9D35DC4-86D5-439A-980F-3D012AAAB7C6}" destId="{2A97B602-CFF1-4F60-9163-E93758D3DBC5}" srcOrd="10" destOrd="0" presId="urn:microsoft.com/office/officeart/2005/8/layout/list1"/>
    <dgm:cxn modelId="{F830668E-FB51-4B20-9C36-22549E77741E}" type="presParOf" srcId="{F9D35DC4-86D5-439A-980F-3D012AAAB7C6}" destId="{759500CE-7226-40E5-89E9-88F312B4F6E3}" srcOrd="11" destOrd="0" presId="urn:microsoft.com/office/officeart/2005/8/layout/list1"/>
    <dgm:cxn modelId="{2C53E5EE-3DEB-4606-A11C-687DEAB9D399}" type="presParOf" srcId="{F9D35DC4-86D5-439A-980F-3D012AAAB7C6}" destId="{FF87F5F9-506D-4FE2-B856-A8DF3BCD4424}" srcOrd="12" destOrd="0" presId="urn:microsoft.com/office/officeart/2005/8/layout/list1"/>
    <dgm:cxn modelId="{6AF708A6-14C0-4442-829F-A74DBC1DA7D3}" type="presParOf" srcId="{FF87F5F9-506D-4FE2-B856-A8DF3BCD4424}" destId="{6CE5FB89-7190-4CD0-B37C-56FB4D1E4B01}" srcOrd="0" destOrd="0" presId="urn:microsoft.com/office/officeart/2005/8/layout/list1"/>
    <dgm:cxn modelId="{1AD14451-5F3F-4512-97A3-1472F839C546}" type="presParOf" srcId="{FF87F5F9-506D-4FE2-B856-A8DF3BCD4424}" destId="{B6863BC2-E8C6-4507-8EFC-E14E3814A14E}" srcOrd="1" destOrd="0" presId="urn:microsoft.com/office/officeart/2005/8/layout/list1"/>
    <dgm:cxn modelId="{263E3637-EE60-4FFD-8D57-BEDB474F339C}" type="presParOf" srcId="{F9D35DC4-86D5-439A-980F-3D012AAAB7C6}" destId="{62E0172F-FE37-479D-9508-9547671C7C7D}" srcOrd="13" destOrd="0" presId="urn:microsoft.com/office/officeart/2005/8/layout/list1"/>
    <dgm:cxn modelId="{48DF13F3-DA8C-469A-A334-6E969E57EA86}" type="presParOf" srcId="{F9D35DC4-86D5-439A-980F-3D012AAAB7C6}" destId="{21E1B6BB-BC93-4E3A-B7F0-B45F94D4C16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2393C6D-4E03-4A1C-B814-FEF0A6F920CA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A6432B22-6874-455E-A217-FBF7E9B0C3D9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Problemática por la cual se esta implementando el ProAire en el Estado.</a:t>
          </a:r>
        </a:p>
      </dgm:t>
    </dgm:pt>
    <dgm:pt modelId="{B971BCAE-5D14-423C-93D2-6DDBE40CD6A5}" type="par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42FC26-3DDE-40B2-9C44-8CD73AAEF759}" type="sibTrans" cxnId="{82FD1ECF-C89A-4D7C-8252-31B6B4442FF9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2F234C60-9BE0-4134-BEF1-2F56F6EFC07E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Aborda de manera general los elementos que serán sujeto de análisis (Estrategias, Medidas y Acciones).</a:t>
          </a:r>
        </a:p>
      </dgm:t>
    </dgm:pt>
    <dgm:pt modelId="{5DD86A7E-FA47-43DE-92BA-80B3C9969962}" type="par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48292A14-095E-4EA3-AE0F-D1E28ED3BEF9}" type="sibTrans" cxnId="{00D332C0-7149-4DD4-AEED-13FE3395BE2F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E1B7A27-BDF7-4E74-BA25-D381858291C1}">
      <dgm:prSet phldrT="[Texto]" custT="1"/>
      <dgm:spPr/>
      <dgm:t>
        <a:bodyPr/>
        <a:lstStyle/>
        <a:p>
          <a:r>
            <a:rPr lang="es-MX" sz="1800" dirty="0">
              <a:latin typeface="Calibri" panose="020F0502020204030204" pitchFamily="34" charset="0"/>
              <a:cs typeface="Calibri" panose="020F0502020204030204" pitchFamily="34" charset="0"/>
            </a:rPr>
            <a:t>Resumen de la estructura del ProAire.</a:t>
          </a:r>
        </a:p>
      </dgm:t>
    </dgm:pt>
    <dgm:pt modelId="{FEF4D5B4-86E2-496B-8228-3E8A5094B609}" type="par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F344EDB-F3BD-47E6-BBA7-E63FCE5D93EF}" type="sibTrans" cxnId="{0486DBD7-5DF1-4AF6-846C-BCC03F54E877}">
      <dgm:prSet/>
      <dgm:spPr/>
      <dgm:t>
        <a:bodyPr/>
        <a:lstStyle/>
        <a:p>
          <a:endParaRPr lang="es-MX" sz="180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F9D35DC4-86D5-439A-980F-3D012AAAB7C6}" type="pres">
      <dgm:prSet presAssocID="{E2393C6D-4E03-4A1C-B814-FEF0A6F920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7F74EF5-58E1-467A-8742-040DC920AA36}" type="pres">
      <dgm:prSet presAssocID="{A6432B22-6874-455E-A217-FBF7E9B0C3D9}" presName="parentLin" presStyleCnt="0"/>
      <dgm:spPr/>
    </dgm:pt>
    <dgm:pt modelId="{96E87346-5E81-4AB9-8CA3-EDEF7FEC61BB}" type="pres">
      <dgm:prSet presAssocID="{A6432B22-6874-455E-A217-FBF7E9B0C3D9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0DDF0CFD-89EA-4009-828A-39097A18215B}" type="pres">
      <dgm:prSet presAssocID="{A6432B22-6874-455E-A217-FBF7E9B0C3D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100F08-393C-4159-9481-A22D26BDC6EB}" type="pres">
      <dgm:prSet presAssocID="{A6432B22-6874-455E-A217-FBF7E9B0C3D9}" presName="negativeSpace" presStyleCnt="0"/>
      <dgm:spPr/>
    </dgm:pt>
    <dgm:pt modelId="{0DD1859F-ACBC-4942-872F-FFFD27A99F61}" type="pres">
      <dgm:prSet presAssocID="{A6432B22-6874-455E-A217-FBF7E9B0C3D9}" presName="childText" presStyleLbl="conFgAcc1" presStyleIdx="0" presStyleCnt="3">
        <dgm:presLayoutVars>
          <dgm:bulletEnabled val="1"/>
        </dgm:presLayoutVars>
      </dgm:prSet>
      <dgm:spPr/>
    </dgm:pt>
    <dgm:pt modelId="{01E97C6C-0519-4681-8D59-57266E5BBB3D}" type="pres">
      <dgm:prSet presAssocID="{1C42FC26-3DDE-40B2-9C44-8CD73AAEF759}" presName="spaceBetweenRectangles" presStyleCnt="0"/>
      <dgm:spPr/>
    </dgm:pt>
    <dgm:pt modelId="{3057A4B6-2160-411D-8082-7D917F96CA98}" type="pres">
      <dgm:prSet presAssocID="{2F234C60-9BE0-4134-BEF1-2F56F6EFC07E}" presName="parentLin" presStyleCnt="0"/>
      <dgm:spPr/>
    </dgm:pt>
    <dgm:pt modelId="{513C360B-80D0-4A66-AB23-3DAAD6C30766}" type="pres">
      <dgm:prSet presAssocID="{2F234C60-9BE0-4134-BEF1-2F56F6EFC07E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93A800C7-0EC2-4550-8D5D-E5E2AE56D5B1}" type="pres">
      <dgm:prSet presAssocID="{2F234C60-9BE0-4134-BEF1-2F56F6EFC07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D5562D8-D3C1-46CF-9529-0EBC4EDFA958}" type="pres">
      <dgm:prSet presAssocID="{2F234C60-9BE0-4134-BEF1-2F56F6EFC07E}" presName="negativeSpace" presStyleCnt="0"/>
      <dgm:spPr/>
    </dgm:pt>
    <dgm:pt modelId="{4DCC4B50-D3DC-4910-9EAF-15DA76EF4447}" type="pres">
      <dgm:prSet presAssocID="{2F234C60-9BE0-4134-BEF1-2F56F6EFC07E}" presName="childText" presStyleLbl="conFgAcc1" presStyleIdx="1" presStyleCnt="3">
        <dgm:presLayoutVars>
          <dgm:bulletEnabled val="1"/>
        </dgm:presLayoutVars>
      </dgm:prSet>
      <dgm:spPr/>
    </dgm:pt>
    <dgm:pt modelId="{455CD1B8-7225-4EAD-A53D-ADA71752F2A6}" type="pres">
      <dgm:prSet presAssocID="{48292A14-095E-4EA3-AE0F-D1E28ED3BEF9}" presName="spaceBetweenRectangles" presStyleCnt="0"/>
      <dgm:spPr/>
    </dgm:pt>
    <dgm:pt modelId="{81BCEF98-B58F-4C4A-8C53-D82E6C1BE5BA}" type="pres">
      <dgm:prSet presAssocID="{9E1B7A27-BDF7-4E74-BA25-D381858291C1}" presName="parentLin" presStyleCnt="0"/>
      <dgm:spPr/>
    </dgm:pt>
    <dgm:pt modelId="{B9D6709C-DDD0-493E-91E9-B6E2BF6FDCFC}" type="pres">
      <dgm:prSet presAssocID="{9E1B7A27-BDF7-4E74-BA25-D381858291C1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12BF27D0-8DB4-42C4-A71A-6854C616B77F}" type="pres">
      <dgm:prSet presAssocID="{9E1B7A27-BDF7-4E74-BA25-D381858291C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C7E645-B348-4599-B234-86547FFA9484}" type="pres">
      <dgm:prSet presAssocID="{9E1B7A27-BDF7-4E74-BA25-D381858291C1}" presName="negativeSpace" presStyleCnt="0"/>
      <dgm:spPr/>
    </dgm:pt>
    <dgm:pt modelId="{2A97B602-CFF1-4F60-9163-E93758D3DBC5}" type="pres">
      <dgm:prSet presAssocID="{9E1B7A27-BDF7-4E74-BA25-D381858291C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2CECD3F-30CA-41F0-A133-9B55CFA78BB0}" type="presOf" srcId="{2F234C60-9BE0-4134-BEF1-2F56F6EFC07E}" destId="{513C360B-80D0-4A66-AB23-3DAAD6C30766}" srcOrd="0" destOrd="0" presId="urn:microsoft.com/office/officeart/2005/8/layout/list1"/>
    <dgm:cxn modelId="{BFE00B6A-D8CA-4012-9B65-8DEF7E7FCCF9}" type="presOf" srcId="{9E1B7A27-BDF7-4E74-BA25-D381858291C1}" destId="{12BF27D0-8DB4-42C4-A71A-6854C616B77F}" srcOrd="1" destOrd="0" presId="urn:microsoft.com/office/officeart/2005/8/layout/list1"/>
    <dgm:cxn modelId="{74FA69C2-30E2-40FC-B056-2F40AC4016F2}" type="presOf" srcId="{E2393C6D-4E03-4A1C-B814-FEF0A6F920CA}" destId="{F9D35DC4-86D5-439A-980F-3D012AAAB7C6}" srcOrd="0" destOrd="0" presId="urn:microsoft.com/office/officeart/2005/8/layout/list1"/>
    <dgm:cxn modelId="{0486DBD7-5DF1-4AF6-846C-BCC03F54E877}" srcId="{E2393C6D-4E03-4A1C-B814-FEF0A6F920CA}" destId="{9E1B7A27-BDF7-4E74-BA25-D381858291C1}" srcOrd="2" destOrd="0" parTransId="{FEF4D5B4-86E2-496B-8228-3E8A5094B609}" sibTransId="{FF344EDB-F3BD-47E6-BBA7-E63FCE5D93EF}"/>
    <dgm:cxn modelId="{8BE95D31-B6E3-452C-B9A2-3A9A07B4E8BB}" type="presOf" srcId="{2F234C60-9BE0-4134-BEF1-2F56F6EFC07E}" destId="{93A800C7-0EC2-4550-8D5D-E5E2AE56D5B1}" srcOrd="1" destOrd="0" presId="urn:microsoft.com/office/officeart/2005/8/layout/list1"/>
    <dgm:cxn modelId="{091950CB-892D-477B-8FBF-945BE777BA68}" type="presOf" srcId="{A6432B22-6874-455E-A217-FBF7E9B0C3D9}" destId="{96E87346-5E81-4AB9-8CA3-EDEF7FEC61BB}" srcOrd="0" destOrd="0" presId="urn:microsoft.com/office/officeart/2005/8/layout/list1"/>
    <dgm:cxn modelId="{D04AA88F-F8F4-4A96-B4AE-056E76FC3FD1}" type="presOf" srcId="{9E1B7A27-BDF7-4E74-BA25-D381858291C1}" destId="{B9D6709C-DDD0-493E-91E9-B6E2BF6FDCFC}" srcOrd="0" destOrd="0" presId="urn:microsoft.com/office/officeart/2005/8/layout/list1"/>
    <dgm:cxn modelId="{82FD1ECF-C89A-4D7C-8252-31B6B4442FF9}" srcId="{E2393C6D-4E03-4A1C-B814-FEF0A6F920CA}" destId="{A6432B22-6874-455E-A217-FBF7E9B0C3D9}" srcOrd="0" destOrd="0" parTransId="{B971BCAE-5D14-423C-93D2-6DDBE40CD6A5}" sibTransId="{1C42FC26-3DDE-40B2-9C44-8CD73AAEF759}"/>
    <dgm:cxn modelId="{00D332C0-7149-4DD4-AEED-13FE3395BE2F}" srcId="{E2393C6D-4E03-4A1C-B814-FEF0A6F920CA}" destId="{2F234C60-9BE0-4134-BEF1-2F56F6EFC07E}" srcOrd="1" destOrd="0" parTransId="{5DD86A7E-FA47-43DE-92BA-80B3C9969962}" sibTransId="{48292A14-095E-4EA3-AE0F-D1E28ED3BEF9}"/>
    <dgm:cxn modelId="{6E2BC1E6-ECBE-4EEC-B6A5-F19544C860B8}" type="presOf" srcId="{A6432B22-6874-455E-A217-FBF7E9B0C3D9}" destId="{0DDF0CFD-89EA-4009-828A-39097A18215B}" srcOrd="1" destOrd="0" presId="urn:microsoft.com/office/officeart/2005/8/layout/list1"/>
    <dgm:cxn modelId="{54F297FD-D5D6-4BEE-ADBC-11D74A3C5FED}" type="presParOf" srcId="{F9D35DC4-86D5-439A-980F-3D012AAAB7C6}" destId="{37F74EF5-58E1-467A-8742-040DC920AA36}" srcOrd="0" destOrd="0" presId="urn:microsoft.com/office/officeart/2005/8/layout/list1"/>
    <dgm:cxn modelId="{F515438F-47DF-4119-A933-99896AD88527}" type="presParOf" srcId="{37F74EF5-58E1-467A-8742-040DC920AA36}" destId="{96E87346-5E81-4AB9-8CA3-EDEF7FEC61BB}" srcOrd="0" destOrd="0" presId="urn:microsoft.com/office/officeart/2005/8/layout/list1"/>
    <dgm:cxn modelId="{5038B91E-F195-48A4-9708-86C6DFA682AF}" type="presParOf" srcId="{37F74EF5-58E1-467A-8742-040DC920AA36}" destId="{0DDF0CFD-89EA-4009-828A-39097A18215B}" srcOrd="1" destOrd="0" presId="urn:microsoft.com/office/officeart/2005/8/layout/list1"/>
    <dgm:cxn modelId="{5A322DAE-8ADC-40AE-8CD4-45CAB067BC88}" type="presParOf" srcId="{F9D35DC4-86D5-439A-980F-3D012AAAB7C6}" destId="{09100F08-393C-4159-9481-A22D26BDC6EB}" srcOrd="1" destOrd="0" presId="urn:microsoft.com/office/officeart/2005/8/layout/list1"/>
    <dgm:cxn modelId="{84DB223F-3706-4A4B-8D84-45E6703B39F4}" type="presParOf" srcId="{F9D35DC4-86D5-439A-980F-3D012AAAB7C6}" destId="{0DD1859F-ACBC-4942-872F-FFFD27A99F61}" srcOrd="2" destOrd="0" presId="urn:microsoft.com/office/officeart/2005/8/layout/list1"/>
    <dgm:cxn modelId="{EF85C584-8745-4EB8-B7F4-3ABD193594C1}" type="presParOf" srcId="{F9D35DC4-86D5-439A-980F-3D012AAAB7C6}" destId="{01E97C6C-0519-4681-8D59-57266E5BBB3D}" srcOrd="3" destOrd="0" presId="urn:microsoft.com/office/officeart/2005/8/layout/list1"/>
    <dgm:cxn modelId="{46073DC5-AC00-4C44-B058-63AC4EC3D773}" type="presParOf" srcId="{F9D35DC4-86D5-439A-980F-3D012AAAB7C6}" destId="{3057A4B6-2160-411D-8082-7D917F96CA98}" srcOrd="4" destOrd="0" presId="urn:microsoft.com/office/officeart/2005/8/layout/list1"/>
    <dgm:cxn modelId="{2468B2DB-239E-4649-A8AF-7CAC741F65C1}" type="presParOf" srcId="{3057A4B6-2160-411D-8082-7D917F96CA98}" destId="{513C360B-80D0-4A66-AB23-3DAAD6C30766}" srcOrd="0" destOrd="0" presId="urn:microsoft.com/office/officeart/2005/8/layout/list1"/>
    <dgm:cxn modelId="{DD80219B-4BE3-4673-B925-B9943C2DBA4A}" type="presParOf" srcId="{3057A4B6-2160-411D-8082-7D917F96CA98}" destId="{93A800C7-0EC2-4550-8D5D-E5E2AE56D5B1}" srcOrd="1" destOrd="0" presId="urn:microsoft.com/office/officeart/2005/8/layout/list1"/>
    <dgm:cxn modelId="{C48A35F7-2D84-4EF4-A9D2-CF7500F1D667}" type="presParOf" srcId="{F9D35DC4-86D5-439A-980F-3D012AAAB7C6}" destId="{9D5562D8-D3C1-46CF-9529-0EBC4EDFA958}" srcOrd="5" destOrd="0" presId="urn:microsoft.com/office/officeart/2005/8/layout/list1"/>
    <dgm:cxn modelId="{5BCFD095-6239-44C2-8F6C-AFA08212CFBB}" type="presParOf" srcId="{F9D35DC4-86D5-439A-980F-3D012AAAB7C6}" destId="{4DCC4B50-D3DC-4910-9EAF-15DA76EF4447}" srcOrd="6" destOrd="0" presId="urn:microsoft.com/office/officeart/2005/8/layout/list1"/>
    <dgm:cxn modelId="{A2B24A2A-E3F8-4DA8-A0C3-4E95718AF588}" type="presParOf" srcId="{F9D35DC4-86D5-439A-980F-3D012AAAB7C6}" destId="{455CD1B8-7225-4EAD-A53D-ADA71752F2A6}" srcOrd="7" destOrd="0" presId="urn:microsoft.com/office/officeart/2005/8/layout/list1"/>
    <dgm:cxn modelId="{180CE6C6-CD9A-4FF7-AEAC-D3D95504B2F1}" type="presParOf" srcId="{F9D35DC4-86D5-439A-980F-3D012AAAB7C6}" destId="{81BCEF98-B58F-4C4A-8C53-D82E6C1BE5BA}" srcOrd="8" destOrd="0" presId="urn:microsoft.com/office/officeart/2005/8/layout/list1"/>
    <dgm:cxn modelId="{B02F09B3-4399-4946-AE0D-8F0687718C88}" type="presParOf" srcId="{81BCEF98-B58F-4C4A-8C53-D82E6C1BE5BA}" destId="{B9D6709C-DDD0-493E-91E9-B6E2BF6FDCFC}" srcOrd="0" destOrd="0" presId="urn:microsoft.com/office/officeart/2005/8/layout/list1"/>
    <dgm:cxn modelId="{96B0C10F-E977-40C0-9F11-004CA8C0C6EA}" type="presParOf" srcId="{81BCEF98-B58F-4C4A-8C53-D82E6C1BE5BA}" destId="{12BF27D0-8DB4-42C4-A71A-6854C616B77F}" srcOrd="1" destOrd="0" presId="urn:microsoft.com/office/officeart/2005/8/layout/list1"/>
    <dgm:cxn modelId="{C039BE5C-BB8F-4D55-A363-7F0F2C6A2CED}" type="presParOf" srcId="{F9D35DC4-86D5-439A-980F-3D012AAAB7C6}" destId="{35C7E645-B348-4599-B234-86547FFA9484}" srcOrd="9" destOrd="0" presId="urn:microsoft.com/office/officeart/2005/8/layout/list1"/>
    <dgm:cxn modelId="{86A621FE-6DA0-4276-B12D-F113C5D8C941}" type="presParOf" srcId="{F9D35DC4-86D5-439A-980F-3D012AAAB7C6}" destId="{2A97B602-CFF1-4F60-9163-E93758D3DBC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239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8880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4797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9792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9153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718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6403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5276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432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941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6094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3DA3B-C1B8-4291-86C9-6093F3402A3D}" type="datetimeFigureOut">
              <a:rPr lang="es-MX" smtClean="0"/>
              <a:t>16/04/2018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68C59-52CF-44D4-956E-80D50709D27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248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17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13" Type="http://schemas.openxmlformats.org/officeDocument/2006/relationships/diagramLayout" Target="../diagrams/layout20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diagramData" Target="../diagrams/data20.xml"/><Relationship Id="rId2" Type="http://schemas.openxmlformats.org/officeDocument/2006/relationships/diagramData" Target="../diagrams/data18.xml"/><Relationship Id="rId16" Type="http://schemas.microsoft.com/office/2007/relationships/diagramDrawing" Target="../diagrams/drawing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5" Type="http://schemas.openxmlformats.org/officeDocument/2006/relationships/diagramColors" Target="../diagrams/colors20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Relationship Id="rId14" Type="http://schemas.openxmlformats.org/officeDocument/2006/relationships/diagramQuickStyle" Target="../diagrams/quickStyl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slide" Target="slide5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medio.ambiente@hidalgo.gob.mx" TargetMode="External"/><Relationship Id="rId2" Type="http://schemas.openxmlformats.org/officeDocument/2006/relationships/hyperlink" Target="mailto:federico.vera@hidalgo.semarnat.gob.mx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n relacionada">
            <a:extLst>
              <a:ext uri="{FF2B5EF4-FFF2-40B4-BE49-F238E27FC236}">
                <a16:creationId xmlns:a16="http://schemas.microsoft.com/office/drawing/2014/main" xmlns="" id="{A17688CB-E7A2-470F-BF45-EDC1990B78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9" r="1077" b="1"/>
          <a:stretch/>
        </p:blipFill>
        <p:spPr bwMode="auto">
          <a:xfrm>
            <a:off x="-1" y="-28"/>
            <a:ext cx="12192000" cy="685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" name="Freeform: Shape 134">
            <a:extLst>
              <a:ext uri="{FF2B5EF4-FFF2-40B4-BE49-F238E27FC236}">
                <a16:creationId xmlns:a16="http://schemas.microsoft.com/office/drawing/2014/main" xmlns="" id="{BCC55ACC-A2F6-403C-A3A4-D59B3734D45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857312" y="381000"/>
            <a:ext cx="6334689" cy="6477000"/>
          </a:xfrm>
          <a:custGeom>
            <a:avLst/>
            <a:gdLst>
              <a:gd name="connsiteX0" fmla="*/ 3561588 w 6334689"/>
              <a:gd name="connsiteY0" fmla="*/ 0 h 6477000"/>
              <a:gd name="connsiteX1" fmla="*/ 6309883 w 6334689"/>
              <a:gd name="connsiteY1" fmla="*/ 1296087 h 6477000"/>
              <a:gd name="connsiteX2" fmla="*/ 6334689 w 6334689"/>
              <a:gd name="connsiteY2" fmla="*/ 1329261 h 6477000"/>
              <a:gd name="connsiteX3" fmla="*/ 6334689 w 6334689"/>
              <a:gd name="connsiteY3" fmla="*/ 5793916 h 6477000"/>
              <a:gd name="connsiteX4" fmla="*/ 6309883 w 6334689"/>
              <a:gd name="connsiteY4" fmla="*/ 5827089 h 6477000"/>
              <a:gd name="connsiteX5" fmla="*/ 5760467 w 6334689"/>
              <a:gd name="connsiteY5" fmla="*/ 6363539 h 6477000"/>
              <a:gd name="connsiteX6" fmla="*/ 5607796 w 6334689"/>
              <a:gd name="connsiteY6" fmla="*/ 6477000 h 6477000"/>
              <a:gd name="connsiteX7" fmla="*/ 1519571 w 6334689"/>
              <a:gd name="connsiteY7" fmla="*/ 6477000 h 6477000"/>
              <a:gd name="connsiteX8" fmla="*/ 1296088 w 6334689"/>
              <a:gd name="connsiteY8" fmla="*/ 6309883 h 6477000"/>
              <a:gd name="connsiteX9" fmla="*/ 0 w 6334689"/>
              <a:gd name="connsiteY9" fmla="*/ 3561588 h 6477000"/>
              <a:gd name="connsiteX10" fmla="*/ 3561588 w 6334689"/>
              <a:gd name="connsiteY10" fmla="*/ 0 h 647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4689" h="6477000">
                <a:moveTo>
                  <a:pt x="3561588" y="0"/>
                </a:moveTo>
                <a:cubicBezTo>
                  <a:pt x="4668032" y="0"/>
                  <a:pt x="5656635" y="504534"/>
                  <a:pt x="6309883" y="1296087"/>
                </a:cubicBezTo>
                <a:lnTo>
                  <a:pt x="6334689" y="1329261"/>
                </a:lnTo>
                <a:lnTo>
                  <a:pt x="6334689" y="5793916"/>
                </a:lnTo>
                <a:lnTo>
                  <a:pt x="6309883" y="5827089"/>
                </a:lnTo>
                <a:cubicBezTo>
                  <a:pt x="6146571" y="6024977"/>
                  <a:pt x="5962299" y="6204927"/>
                  <a:pt x="5760467" y="6363539"/>
                </a:cubicBezTo>
                <a:lnTo>
                  <a:pt x="5607796" y="6477000"/>
                </a:lnTo>
                <a:lnTo>
                  <a:pt x="1519571" y="6477000"/>
                </a:lnTo>
                <a:lnTo>
                  <a:pt x="1296088" y="6309883"/>
                </a:lnTo>
                <a:cubicBezTo>
                  <a:pt x="504535" y="5656635"/>
                  <a:pt x="0" y="4668032"/>
                  <a:pt x="0" y="3561588"/>
                </a:cubicBezTo>
                <a:cubicBezTo>
                  <a:pt x="0" y="1594577"/>
                  <a:pt x="1594577" y="0"/>
                  <a:pt x="356158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Imagen relacionada">
            <a:extLst>
              <a:ext uri="{FF2B5EF4-FFF2-40B4-BE49-F238E27FC236}">
                <a16:creationId xmlns:a16="http://schemas.microsoft.com/office/drawing/2014/main" xmlns="" id="{871738E5-7887-439A-B855-458485BEB0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12439"/>
          <a:stretch/>
        </p:blipFill>
        <p:spPr bwMode="auto">
          <a:xfrm>
            <a:off x="6021086" y="544802"/>
            <a:ext cx="6170914" cy="6313225"/>
          </a:xfrm>
          <a:custGeom>
            <a:avLst/>
            <a:gdLst>
              <a:gd name="connsiteX0" fmla="*/ 3397813 w 6170914"/>
              <a:gd name="connsiteY0" fmla="*/ 0 h 6313225"/>
              <a:gd name="connsiteX1" fmla="*/ 6019731 w 6170914"/>
              <a:gd name="connsiteY1" fmla="*/ 1236489 h 6313225"/>
              <a:gd name="connsiteX2" fmla="*/ 6170914 w 6170914"/>
              <a:gd name="connsiteY2" fmla="*/ 1438663 h 6313225"/>
              <a:gd name="connsiteX3" fmla="*/ 6170914 w 6170914"/>
              <a:gd name="connsiteY3" fmla="*/ 5356963 h 6313225"/>
              <a:gd name="connsiteX4" fmla="*/ 6019731 w 6170914"/>
              <a:gd name="connsiteY4" fmla="*/ 5559138 h 6313225"/>
              <a:gd name="connsiteX5" fmla="*/ 5194591 w 6170914"/>
              <a:gd name="connsiteY5" fmla="*/ 6282226 h 6313225"/>
              <a:gd name="connsiteX6" fmla="*/ 5141791 w 6170914"/>
              <a:gd name="connsiteY6" fmla="*/ 6313225 h 6313225"/>
              <a:gd name="connsiteX7" fmla="*/ 1659199 w 6170914"/>
              <a:gd name="connsiteY7" fmla="*/ 6313225 h 6313225"/>
              <a:gd name="connsiteX8" fmla="*/ 1498064 w 6170914"/>
              <a:gd name="connsiteY8" fmla="*/ 6215333 h 6313225"/>
              <a:gd name="connsiteX9" fmla="*/ 0 w 6170914"/>
              <a:gd name="connsiteY9" fmla="*/ 3397813 h 6313225"/>
              <a:gd name="connsiteX10" fmla="*/ 3397813 w 6170914"/>
              <a:gd name="connsiteY10" fmla="*/ 0 h 63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0914" h="6313225">
                <a:moveTo>
                  <a:pt x="3397813" y="0"/>
                </a:moveTo>
                <a:cubicBezTo>
                  <a:pt x="4453378" y="0"/>
                  <a:pt x="5396522" y="481334"/>
                  <a:pt x="6019731" y="1236489"/>
                </a:cubicBezTo>
                <a:lnTo>
                  <a:pt x="6170914" y="1438663"/>
                </a:lnTo>
                <a:lnTo>
                  <a:pt x="6170914" y="5356963"/>
                </a:lnTo>
                <a:lnTo>
                  <a:pt x="6019731" y="5559138"/>
                </a:lnTo>
                <a:cubicBezTo>
                  <a:pt x="5786028" y="5842321"/>
                  <a:pt x="5507333" y="6086998"/>
                  <a:pt x="5194591" y="6282226"/>
                </a:cubicBezTo>
                <a:lnTo>
                  <a:pt x="5141791" y="6313225"/>
                </a:lnTo>
                <a:lnTo>
                  <a:pt x="1659199" y="6313225"/>
                </a:lnTo>
                <a:lnTo>
                  <a:pt x="1498064" y="6215333"/>
                </a:lnTo>
                <a:cubicBezTo>
                  <a:pt x="594240" y="5604721"/>
                  <a:pt x="0" y="4570663"/>
                  <a:pt x="0" y="3397813"/>
                </a:cubicBezTo>
                <a:cubicBezTo>
                  <a:pt x="0" y="1521253"/>
                  <a:pt x="1521253" y="0"/>
                  <a:pt x="3397813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xmlns="" id="{03A4A9FD-DDF0-4281-876D-A772DA733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7102" y="1057825"/>
            <a:ext cx="1354487" cy="123400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D802D05-58EB-4068-A703-E718F13ADB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477" y="880544"/>
            <a:ext cx="5300132" cy="4130367"/>
          </a:xfrm>
          <a:prstGeom prst="ellipse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 b="1" kern="1200" dirty="0">
                <a:latin typeface="+mj-lt"/>
                <a:ea typeface="+mj-ea"/>
                <a:cs typeface="+mj-cs"/>
              </a:rPr>
              <a:t>Organización para llegar a la Metodología de S&amp;E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51BB025B-66D4-4C1B-A425-59E6AF4C9F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7663"/>
            <a:ext cx="2753575" cy="91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6470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8F471AA-2308-483A-85D2-6919EB911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019875" cy="771787"/>
          </a:xfrm>
        </p:spPr>
        <p:txBody>
          <a:bodyPr>
            <a:normAutofit/>
          </a:bodyPr>
          <a:lstStyle/>
          <a:p>
            <a:r>
              <a:rPr lang="es-MX" b="1" dirty="0"/>
              <a:t>Establecer periodo de Evaluación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E798940E-34CD-4D03-B0B2-ECF858C289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6501571"/>
              </p:ext>
            </p:extLst>
          </p:nvPr>
        </p:nvGraphicFramePr>
        <p:xfrm>
          <a:off x="394283" y="838899"/>
          <a:ext cx="11392249" cy="58848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8262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xmlns="" id="{DA863C81-E3FB-4E41-8A77-A67FEAA14AAE}"/>
              </a:ext>
            </a:extLst>
          </p:cNvPr>
          <p:cNvSpPr/>
          <p:nvPr/>
        </p:nvSpPr>
        <p:spPr>
          <a:xfrm>
            <a:off x="0" y="0"/>
            <a:ext cx="10075178" cy="58722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Matriz de Seguimiento</a:t>
            </a:r>
          </a:p>
        </p:txBody>
      </p:sp>
    </p:spTree>
    <p:extLst>
      <p:ext uri="{BB962C8B-B14F-4D97-AF65-F5344CB8AC3E}">
        <p14:creationId xmlns:p14="http://schemas.microsoft.com/office/powerpoint/2010/main" val="1094824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62">
            <a:extLst>
              <a:ext uri="{FF2B5EF4-FFF2-40B4-BE49-F238E27FC236}">
                <a16:creationId xmlns:a16="http://schemas.microsoft.com/office/drawing/2014/main" xmlns="" id="{6AF87FB0-CB93-4F72-9279-BC4CE90B310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7653591" cy="6858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4" name="Rectangle 64">
            <a:extLst>
              <a:ext uri="{FF2B5EF4-FFF2-40B4-BE49-F238E27FC236}">
                <a16:creationId xmlns:a16="http://schemas.microsoft.com/office/drawing/2014/main" xmlns="" id="{6BDEE881-E8E3-4725-A31C-40F714E1FC3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1732" y="4155753"/>
            <a:ext cx="4111054" cy="2380509"/>
          </a:xfrm>
          <a:prstGeom prst="rect">
            <a:avLst/>
          </a:prstGeom>
          <a:solidFill>
            <a:srgbClr val="FFFFFF"/>
          </a:solidFill>
          <a:ln w="15875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5" name="Rectangle 66">
            <a:extLst>
              <a:ext uri="{FF2B5EF4-FFF2-40B4-BE49-F238E27FC236}">
                <a16:creationId xmlns:a16="http://schemas.microsoft.com/office/drawing/2014/main" xmlns="" id="{FB202DE7-B82B-4D71-88F3-4363532A4BC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579747" y="3509431"/>
            <a:ext cx="2766017" cy="3026832"/>
          </a:xfrm>
          <a:prstGeom prst="rect">
            <a:avLst/>
          </a:prstGeom>
          <a:solidFill>
            <a:srgbClr val="FFFFFF"/>
          </a:solidFill>
          <a:ln w="15875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6" name="Rectangle 68">
            <a:extLst>
              <a:ext uri="{FF2B5EF4-FFF2-40B4-BE49-F238E27FC236}">
                <a16:creationId xmlns:a16="http://schemas.microsoft.com/office/drawing/2014/main" xmlns="" id="{5EADE63F-FE89-4F18-B3CE-624078B381F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579747" y="321732"/>
            <a:ext cx="2766017" cy="3026832"/>
          </a:xfrm>
          <a:prstGeom prst="rect">
            <a:avLst/>
          </a:prstGeom>
          <a:solidFill>
            <a:srgbClr val="FFFFFF"/>
          </a:solidFill>
          <a:ln w="15875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7" name="Rectangle 70">
            <a:extLst>
              <a:ext uri="{FF2B5EF4-FFF2-40B4-BE49-F238E27FC236}">
                <a16:creationId xmlns:a16="http://schemas.microsoft.com/office/drawing/2014/main" xmlns="" id="{5E139927-0A6F-4AD3-91D3-B2A9E67159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1732" y="321732"/>
            <a:ext cx="4111054" cy="3674848"/>
          </a:xfrm>
          <a:prstGeom prst="rect">
            <a:avLst/>
          </a:prstGeom>
          <a:solidFill>
            <a:srgbClr val="FFFFFF"/>
          </a:solidFill>
          <a:ln w="15875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A9D61D6D-9910-4AAE-80C5-57BA3AF3C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32" y="4411828"/>
            <a:ext cx="4111054" cy="173692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33ED701F-B315-4EDB-A26E-77EEF16B0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518" y="391924"/>
            <a:ext cx="2468454" cy="296511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C8472D4F-8EEF-49CF-92D9-28FBF7BD32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4997" y="3543335"/>
            <a:ext cx="2411603" cy="295902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50B46BE9-D18D-4F50-987E-D47F8DBB7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0047" y="398862"/>
            <a:ext cx="2719653" cy="352058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FA09E7D-E59E-4231-A6A4-085CC46D1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7047" y="1162787"/>
            <a:ext cx="3375759" cy="286971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dirty="0"/>
              <a:t>Informe de Evaluación</a:t>
            </a:r>
          </a:p>
        </p:txBody>
      </p:sp>
    </p:spTree>
    <p:extLst>
      <p:ext uri="{BB962C8B-B14F-4D97-AF65-F5344CB8AC3E}">
        <p14:creationId xmlns:p14="http://schemas.microsoft.com/office/powerpoint/2010/main" val="29521917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1141412" y="1161413"/>
            <a:ext cx="11050588" cy="990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none" anchor="ctr"/>
          <a:lstStyle/>
          <a:p>
            <a:endParaRPr lang="es-ES" altLang="es-MX" sz="2000">
              <a:latin typeface="Trebuchet MS" panose="020B0603020202020204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3701" y="1110600"/>
            <a:ext cx="10515600" cy="1325563"/>
          </a:xfrm>
        </p:spPr>
        <p:txBody>
          <a:bodyPr/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I. Índice</a:t>
            </a: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0" y="1161413"/>
            <a:ext cx="1141411" cy="990600"/>
          </a:xfrm>
          <a:prstGeom prst="rect">
            <a:avLst/>
          </a:prstGeom>
          <a:solidFill>
            <a:schemeClr val="accent4">
              <a:lumMod val="75000"/>
              <a:alpha val="50195"/>
            </a:schemeClr>
          </a:solidFill>
          <a:ln>
            <a:noFill/>
          </a:ln>
          <a:extLst/>
        </p:spPr>
        <p:txBody>
          <a:bodyPr wrap="none" anchor="ctr"/>
          <a:lstStyle/>
          <a:p>
            <a:endParaRPr lang="es-ES" altLang="es-MX" sz="2000">
              <a:latin typeface="Trebuchet MS" panose="020B0603020202020204" pitchFamily="34" charset="0"/>
            </a:endParaRP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592350231"/>
              </p:ext>
            </p:extLst>
          </p:nvPr>
        </p:nvGraphicFramePr>
        <p:xfrm>
          <a:off x="2015843" y="2613338"/>
          <a:ext cx="8157137" cy="3524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xmlns="" id="{8877FE20-35AF-4DD9-AF44-C8EC8755AFE8}"/>
              </a:ext>
            </a:extLst>
          </p:cNvPr>
          <p:cNvSpPr/>
          <p:nvPr/>
        </p:nvSpPr>
        <p:spPr>
          <a:xfrm>
            <a:off x="2617365" y="200330"/>
            <a:ext cx="6887362" cy="73309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600" dirty="0">
                <a:solidFill>
                  <a:schemeClr val="tx1"/>
                </a:solidFill>
              </a:rPr>
              <a:t>Propuesta de Estructura de Informe</a:t>
            </a:r>
          </a:p>
        </p:txBody>
      </p:sp>
    </p:spTree>
    <p:extLst>
      <p:ext uri="{BB962C8B-B14F-4D97-AF65-F5344CB8AC3E}">
        <p14:creationId xmlns:p14="http://schemas.microsoft.com/office/powerpoint/2010/main" val="4190831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1141412" y="618518"/>
            <a:ext cx="11050588" cy="990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endParaRPr lang="es-ES" altLang="es-MX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1410" y="365125"/>
            <a:ext cx="10212389" cy="1325563"/>
          </a:xfrm>
        </p:spPr>
        <p:txBody>
          <a:bodyPr/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II. Presentación</a:t>
            </a: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0" y="618518"/>
            <a:ext cx="1141411" cy="990600"/>
          </a:xfrm>
          <a:prstGeom prst="rect">
            <a:avLst/>
          </a:prstGeom>
          <a:solidFill>
            <a:schemeClr val="accent4">
              <a:lumMod val="75000"/>
              <a:alpha val="50195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endParaRPr lang="es-ES" altLang="es-MX"/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1533761083"/>
              </p:ext>
            </p:extLst>
          </p:nvPr>
        </p:nvGraphicFramePr>
        <p:xfrm>
          <a:off x="922470" y="2038526"/>
          <a:ext cx="7616224" cy="3945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829781415"/>
              </p:ext>
            </p:extLst>
          </p:nvPr>
        </p:nvGraphicFramePr>
        <p:xfrm>
          <a:off x="8538695" y="2956051"/>
          <a:ext cx="3653306" cy="2787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53333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141412" y="618518"/>
            <a:ext cx="11050587" cy="990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none" anchor="ctr">
            <a:normAutofit/>
          </a:bodyPr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III. Introducción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374182"/>
              </p:ext>
            </p:extLst>
          </p:nvPr>
        </p:nvGraphicFramePr>
        <p:xfrm>
          <a:off x="1141411" y="2227445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0" y="618518"/>
            <a:ext cx="1141411" cy="990600"/>
          </a:xfrm>
          <a:prstGeom prst="rect">
            <a:avLst/>
          </a:prstGeom>
          <a:solidFill>
            <a:schemeClr val="accent4">
              <a:lumMod val="75000"/>
              <a:alpha val="50195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888507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141412" y="618518"/>
            <a:ext cx="11050587" cy="990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wrap="none" anchor="ctr">
            <a:normAutofit/>
          </a:bodyPr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IV. Desarrollo</a:t>
            </a:r>
          </a:p>
        </p:txBody>
      </p:sp>
      <p:graphicFrame>
        <p:nvGraphicFramePr>
          <p:cNvPr id="7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321878"/>
              </p:ext>
            </p:extLst>
          </p:nvPr>
        </p:nvGraphicFramePr>
        <p:xfrm>
          <a:off x="252770" y="2352761"/>
          <a:ext cx="6006362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0" y="618518"/>
            <a:ext cx="1141411" cy="990600"/>
          </a:xfrm>
          <a:prstGeom prst="rect">
            <a:avLst/>
          </a:prstGeom>
          <a:solidFill>
            <a:schemeClr val="accent4">
              <a:lumMod val="75000"/>
              <a:alpha val="50195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endParaRPr lang="es-ES" altLang="es-MX"/>
          </a:p>
        </p:txBody>
      </p:sp>
      <p:graphicFrame>
        <p:nvGraphicFramePr>
          <p:cNvPr id="9" name="Diagrama 8"/>
          <p:cNvGraphicFramePr/>
          <p:nvPr>
            <p:extLst/>
          </p:nvPr>
        </p:nvGraphicFramePr>
        <p:xfrm>
          <a:off x="6362163" y="2503255"/>
          <a:ext cx="5653825" cy="3240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91757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141410" y="618519"/>
            <a:ext cx="11050589" cy="990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wrap="none" anchor="ctr">
            <a:normAutofit/>
          </a:bodyPr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V. Estatus global del Proaire</a:t>
            </a:r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300247"/>
              </p:ext>
            </p:extLst>
          </p:nvPr>
        </p:nvGraphicFramePr>
        <p:xfrm>
          <a:off x="961109" y="2495270"/>
          <a:ext cx="4448018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0" y="618518"/>
            <a:ext cx="1141411" cy="990600"/>
          </a:xfrm>
          <a:prstGeom prst="rect">
            <a:avLst/>
          </a:prstGeom>
          <a:solidFill>
            <a:schemeClr val="accent4">
              <a:lumMod val="75000"/>
              <a:alpha val="50195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endParaRPr lang="es-ES" altLang="es-MX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44587BAD-98B3-4BF5-8032-7F43440206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1628" y="2299213"/>
            <a:ext cx="579120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151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141411" y="334584"/>
            <a:ext cx="11050589" cy="98930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wrap="none" anchor="ctr">
            <a:normAutofit/>
          </a:bodyPr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VI. Seguimiento y evaluación</a:t>
            </a: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" y="333293"/>
            <a:ext cx="1141411" cy="990600"/>
          </a:xfrm>
          <a:prstGeom prst="rect">
            <a:avLst/>
          </a:prstGeom>
          <a:solidFill>
            <a:schemeClr val="accent4">
              <a:lumMod val="75000"/>
              <a:alpha val="50195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endParaRPr lang="es-ES" altLang="es-MX"/>
          </a:p>
        </p:txBody>
      </p:sp>
      <p:graphicFrame>
        <p:nvGraphicFramePr>
          <p:cNvPr id="7" name="Marcador de contenid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0580640"/>
              </p:ext>
            </p:extLst>
          </p:nvPr>
        </p:nvGraphicFramePr>
        <p:xfrm>
          <a:off x="174324" y="1622738"/>
          <a:ext cx="5478330" cy="4315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xmlns="" id="{3D9B56DC-E89F-49EA-9FE6-61EE569043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3019053"/>
              </p:ext>
            </p:extLst>
          </p:nvPr>
        </p:nvGraphicFramePr>
        <p:xfrm>
          <a:off x="5652654" y="1622738"/>
          <a:ext cx="6276160" cy="5235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04022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18518"/>
            <a:ext cx="11353800" cy="9948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Industria del vidrio</a:t>
            </a: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" y="618518"/>
            <a:ext cx="838200" cy="990600"/>
          </a:xfrm>
          <a:prstGeom prst="rect">
            <a:avLst/>
          </a:prstGeom>
          <a:solidFill>
            <a:schemeClr val="accent4">
              <a:lumMod val="75000"/>
              <a:alpha val="50195"/>
            </a:schemeClr>
          </a:solidFill>
          <a:ln>
            <a:noFill/>
          </a:ln>
          <a:extLst/>
        </p:spPr>
        <p:txBody>
          <a:bodyPr wrap="none" anchor="ctr"/>
          <a:lstStyle/>
          <a:p>
            <a:endParaRPr lang="es-ES" altLang="es-MX" sz="2000">
              <a:latin typeface="Trebuchet MS" panose="020B0603020202020204" pitchFamily="34" charset="0"/>
            </a:endParaRPr>
          </a:p>
        </p:txBody>
      </p:sp>
      <p:graphicFrame>
        <p:nvGraphicFramePr>
          <p:cNvPr id="8" name="Marcador de conteni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8439242"/>
              </p:ext>
            </p:extLst>
          </p:nvPr>
        </p:nvGraphicFramePr>
        <p:xfrm>
          <a:off x="1562378" y="3579254"/>
          <a:ext cx="6692980" cy="2077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570705" y="2353528"/>
            <a:ext cx="107111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Objetivo:</a:t>
            </a:r>
            <a:r>
              <a:rPr lang="es-MX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MX" b="1" dirty="0">
                <a:latin typeface="Calibri" panose="020F0502020204030204" pitchFamily="34" charset="0"/>
                <a:ea typeface="Calibri" panose="020F0502020204030204" pitchFamily="34" charset="0"/>
              </a:rPr>
              <a:t>Reducir las emisiones a la atmósfera de PM</a:t>
            </a:r>
            <a:r>
              <a:rPr lang="es-MX" b="1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10</a:t>
            </a:r>
            <a:r>
              <a:rPr lang="es-MX" b="1" dirty="0">
                <a:latin typeface="Calibri" panose="020F0502020204030204" pitchFamily="34" charset="0"/>
                <a:ea typeface="Calibri" panose="020F0502020204030204" pitchFamily="34" charset="0"/>
              </a:rPr>
              <a:t>, NO</a:t>
            </a:r>
            <a:r>
              <a:rPr lang="es-MX" b="1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x</a:t>
            </a:r>
            <a:r>
              <a:rPr lang="es-MX" b="1" dirty="0">
                <a:latin typeface="Calibri" panose="020F0502020204030204" pitchFamily="34" charset="0"/>
                <a:ea typeface="Calibri" panose="020F0502020204030204" pitchFamily="34" charset="0"/>
              </a:rPr>
              <a:t> y SO</a:t>
            </a:r>
            <a:r>
              <a:rPr lang="es-MX" b="1" baseline="-25000" dirty="0"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35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1D0AF59-99C3-4251-AB9A-C966C6AD440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855405F-37A2-4869-9154-F8BE3BECE6C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3">
            <a:extLst>
              <a:ext uri="{FF2B5EF4-FFF2-40B4-BE49-F238E27FC236}">
                <a16:creationId xmlns:a16="http://schemas.microsoft.com/office/drawing/2014/main" xmlns="" id="{2162C6B6-E84A-45BF-B697-12F165B501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5014" y="643467"/>
            <a:ext cx="9021971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5665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18518"/>
            <a:ext cx="11353800" cy="990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Industria del vidrio</a:t>
            </a: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" y="618518"/>
            <a:ext cx="838200" cy="990600"/>
          </a:xfrm>
          <a:prstGeom prst="rect">
            <a:avLst/>
          </a:prstGeom>
          <a:solidFill>
            <a:schemeClr val="accent4">
              <a:lumMod val="75000"/>
              <a:alpha val="50195"/>
            </a:schemeClr>
          </a:solidFill>
          <a:ln>
            <a:noFill/>
          </a:ln>
          <a:extLst/>
        </p:spPr>
        <p:txBody>
          <a:bodyPr wrap="none" anchor="ctr"/>
          <a:lstStyle/>
          <a:p>
            <a:endParaRPr lang="es-ES" altLang="es-MX" sz="2000">
              <a:latin typeface="Trebuchet MS" panose="020B0603020202020204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1715317" y="2589578"/>
            <a:ext cx="6728060" cy="4875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MX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Contaminantes de la industria del vidrio (Ton/Año)</a:t>
            </a:r>
            <a:r>
              <a:rPr lang="es-MX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s-MX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184549"/>
              </p:ext>
            </p:extLst>
          </p:nvPr>
        </p:nvGraphicFramePr>
        <p:xfrm>
          <a:off x="1016766" y="3439462"/>
          <a:ext cx="9577409" cy="248481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2730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332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56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56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563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563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563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9563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9563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50175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828273">
                <a:tc>
                  <a:txBody>
                    <a:bodyPr/>
                    <a:lstStyle/>
                    <a:p>
                      <a:pPr algn="l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Año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PM10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PM2.5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NOx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SO2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CO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COV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NH3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CH4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2827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Industria del vidrio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2005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243.3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87.7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797.3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2,567.60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238.5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18.1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NE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NE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8273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u="none" strike="noStrike">
                          <a:effectLst/>
                        </a:rPr>
                        <a:t>Industria del vidrio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2013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11.1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11.1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878.11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0.88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122.67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8.032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>
                          <a:effectLst/>
                        </a:rPr>
                        <a:t>4.68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u="none" strike="noStrike" dirty="0">
                          <a:effectLst/>
                        </a:rPr>
                        <a:t>4.37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4122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18518"/>
            <a:ext cx="11353800" cy="990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Industria del vidrio</a:t>
            </a: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1" y="618518"/>
            <a:ext cx="838200" cy="990600"/>
          </a:xfrm>
          <a:prstGeom prst="rect">
            <a:avLst/>
          </a:prstGeom>
          <a:solidFill>
            <a:schemeClr val="accent4">
              <a:lumMod val="75000"/>
              <a:alpha val="50195"/>
            </a:schemeClr>
          </a:solidFill>
          <a:ln>
            <a:noFill/>
          </a:ln>
          <a:extLst/>
        </p:spPr>
        <p:txBody>
          <a:bodyPr wrap="none" anchor="ctr"/>
          <a:lstStyle/>
          <a:p>
            <a:endParaRPr lang="es-ES" altLang="es-MX" sz="2000">
              <a:latin typeface="Trebuchet MS" panose="020B0603020202020204" pitchFamily="34" charset="0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4757863"/>
              </p:ext>
            </p:extLst>
          </p:nvPr>
        </p:nvGraphicFramePr>
        <p:xfrm>
          <a:off x="1712890" y="2147551"/>
          <a:ext cx="7959143" cy="4047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ángulo 1">
            <a:extLst>
              <a:ext uri="{FF2B5EF4-FFF2-40B4-BE49-F238E27FC236}">
                <a16:creationId xmlns:a16="http://schemas.microsoft.com/office/drawing/2014/main" xmlns="" id="{C7CE7B7F-1D6D-4A36-AE04-2C01BBBCF22D}"/>
              </a:ext>
            </a:extLst>
          </p:cNvPr>
          <p:cNvSpPr/>
          <p:nvPr/>
        </p:nvSpPr>
        <p:spPr>
          <a:xfrm>
            <a:off x="5297715" y="6194738"/>
            <a:ext cx="1217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(Ton/Año)</a:t>
            </a:r>
            <a:r>
              <a:rPr lang="es-MX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3309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 txBox="1">
            <a:spLocks noChangeArrowheads="1"/>
          </p:cNvSpPr>
          <p:nvPr/>
        </p:nvSpPr>
        <p:spPr bwMode="auto">
          <a:xfrm>
            <a:off x="838201" y="283668"/>
            <a:ext cx="11353800" cy="990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non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>
                <a:latin typeface="Calibri" panose="020F0502020204030204" pitchFamily="34" charset="0"/>
                <a:cs typeface="Calibri" panose="020F0502020204030204" pitchFamily="34" charset="0"/>
              </a:rPr>
              <a:t>Determinación de Jurisdicción</a:t>
            </a: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" y="283668"/>
            <a:ext cx="838200" cy="990600"/>
          </a:xfrm>
          <a:prstGeom prst="rect">
            <a:avLst/>
          </a:prstGeom>
          <a:solidFill>
            <a:schemeClr val="accent4">
              <a:lumMod val="75000"/>
              <a:alpha val="50195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endParaRPr lang="es-ES" altLang="es-MX"/>
          </a:p>
        </p:txBody>
      </p:sp>
      <p:graphicFrame>
        <p:nvGraphicFramePr>
          <p:cNvPr id="8" name="Marcador de contenido 3"/>
          <p:cNvGraphicFramePr>
            <a:graphicFrameLocks/>
          </p:cNvGraphicFramePr>
          <p:nvPr>
            <p:extLst/>
          </p:nvPr>
        </p:nvGraphicFramePr>
        <p:xfrm>
          <a:off x="6386848" y="2536204"/>
          <a:ext cx="4766257" cy="3761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a 10"/>
          <p:cNvGraphicFramePr/>
          <p:nvPr>
            <p:extLst/>
          </p:nvPr>
        </p:nvGraphicFramePr>
        <p:xfrm>
          <a:off x="838201" y="1544531"/>
          <a:ext cx="4635320" cy="2473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2" name="Diagrama 11"/>
          <p:cNvGraphicFramePr/>
          <p:nvPr>
            <p:extLst/>
          </p:nvPr>
        </p:nvGraphicFramePr>
        <p:xfrm>
          <a:off x="838201" y="4146997"/>
          <a:ext cx="4635320" cy="2473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8714619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04535" y="2616292"/>
            <a:ext cx="11851106" cy="725993"/>
          </a:xfrm>
        </p:spPr>
        <p:txBody>
          <a:bodyPr>
            <a:normAutofit/>
          </a:bodyPr>
          <a:lstStyle/>
          <a:p>
            <a:r>
              <a:rPr lang="es-MX" sz="4000" b="1" dirty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¡Muchas gracias!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6677861" y="1019724"/>
            <a:ext cx="4153613" cy="1301898"/>
            <a:chOff x="8786814" y="302455"/>
            <a:chExt cx="2954356" cy="99085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6814" y="302455"/>
              <a:ext cx="2954356" cy="8682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CuadroTexto 6"/>
            <p:cNvSpPr txBox="1"/>
            <p:nvPr/>
          </p:nvSpPr>
          <p:spPr>
            <a:xfrm>
              <a:off x="10756919" y="834632"/>
              <a:ext cx="171524" cy="4586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MX" sz="24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72078" y="1019724"/>
            <a:ext cx="3706611" cy="123282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823018" y="4550784"/>
            <a:ext cx="37886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Hugo Landa Fonseca</a:t>
            </a:r>
          </a:p>
          <a:p>
            <a:pPr algn="ctr"/>
            <a:r>
              <a:rPr lang="es-MX" sz="2000" dirty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hugo.landa@semarnat.gob.mx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6677861" y="4461398"/>
            <a:ext cx="5388190" cy="8506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Sulem Esmeralda González Oliva</a:t>
            </a:r>
          </a:p>
          <a:p>
            <a:r>
              <a:rPr lang="es-MX" sz="2000" dirty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sulem.gonzalez@semarnat.gob.mx</a:t>
            </a:r>
          </a:p>
          <a:p>
            <a:endParaRPr lang="es-MX" sz="2000" dirty="0">
              <a:solidFill>
                <a:schemeClr val="bg2">
                  <a:lumMod val="25000"/>
                </a:schemeClr>
              </a:solidFill>
              <a:latin typeface="Times" panose="02020603050405020304" pitchFamily="18" charset="0"/>
            </a:endParaRPr>
          </a:p>
          <a:p>
            <a:endParaRPr lang="es-MX" sz="2000" dirty="0">
              <a:solidFill>
                <a:schemeClr val="bg2">
                  <a:lumMod val="25000"/>
                </a:schemeClr>
              </a:solidFill>
              <a:latin typeface="Times" panose="02020603050405020304" pitchFamily="18" charset="0"/>
            </a:endParaRPr>
          </a:p>
          <a:p>
            <a:endParaRPr lang="es-MX" sz="2400" dirty="0">
              <a:solidFill>
                <a:schemeClr val="bg2">
                  <a:lumMod val="25000"/>
                </a:schemeClr>
              </a:solidFill>
              <a:latin typeface="Times" panose="02020603050405020304" pitchFamily="18" charset="0"/>
            </a:endParaRPr>
          </a:p>
          <a:p>
            <a:endParaRPr lang="es-MX" sz="2400" dirty="0">
              <a:solidFill>
                <a:schemeClr val="bg2">
                  <a:lumMod val="25000"/>
                </a:schemeClr>
              </a:solidFill>
              <a:latin typeface="Times" panose="02020603050405020304" pitchFamily="18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xmlns="" id="{9B17EB04-84A3-48B8-8748-AE94D1C585AD}"/>
              </a:ext>
            </a:extLst>
          </p:cNvPr>
          <p:cNvSpPr/>
          <p:nvPr/>
        </p:nvSpPr>
        <p:spPr>
          <a:xfrm>
            <a:off x="2410211" y="5621801"/>
            <a:ext cx="37886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Carlos Mendoza Vázquez</a:t>
            </a:r>
          </a:p>
          <a:p>
            <a:pPr algn="ctr"/>
            <a:r>
              <a:rPr lang="es-MX" sz="2000" dirty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milo_234@hotmail.com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9B6C463F-92D6-40B2-A343-5835763A2F6A}"/>
              </a:ext>
            </a:extLst>
          </p:cNvPr>
          <p:cNvSpPr txBox="1">
            <a:spLocks/>
          </p:cNvSpPr>
          <p:nvPr/>
        </p:nvSpPr>
        <p:spPr>
          <a:xfrm>
            <a:off x="5330325" y="5660505"/>
            <a:ext cx="5388190" cy="8506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b="1" dirty="0" err="1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Maria</a:t>
            </a:r>
            <a:r>
              <a:rPr lang="es-MX" sz="2000" b="1" dirty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 Fernanda Soria Flores</a:t>
            </a:r>
          </a:p>
          <a:p>
            <a:r>
              <a:rPr lang="es-MX" sz="2000" dirty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fernanda.soria.ing@gmail.com</a:t>
            </a:r>
          </a:p>
          <a:p>
            <a:endParaRPr lang="es-MX" sz="2000" dirty="0">
              <a:solidFill>
                <a:schemeClr val="bg2">
                  <a:lumMod val="25000"/>
                </a:schemeClr>
              </a:solidFill>
              <a:latin typeface="Times" panose="02020603050405020304" pitchFamily="18" charset="0"/>
            </a:endParaRPr>
          </a:p>
          <a:p>
            <a:endParaRPr lang="es-MX" sz="2000" dirty="0">
              <a:solidFill>
                <a:schemeClr val="bg2">
                  <a:lumMod val="25000"/>
                </a:schemeClr>
              </a:solidFill>
              <a:latin typeface="Times" panose="02020603050405020304" pitchFamily="18" charset="0"/>
            </a:endParaRPr>
          </a:p>
          <a:p>
            <a:endParaRPr lang="es-MX" sz="2400" dirty="0">
              <a:solidFill>
                <a:schemeClr val="bg2">
                  <a:lumMod val="25000"/>
                </a:schemeClr>
              </a:solidFill>
              <a:latin typeface="Times" panose="02020603050405020304" pitchFamily="18" charset="0"/>
            </a:endParaRPr>
          </a:p>
          <a:p>
            <a:endParaRPr lang="es-MX" sz="2400" dirty="0">
              <a:solidFill>
                <a:schemeClr val="bg2">
                  <a:lumMod val="25000"/>
                </a:schemeClr>
              </a:solidFill>
              <a:latin typeface="Times" panose="02020603050405020304" pitchFamily="18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27DA3684-7398-4488-AFF0-0073EDD6FC88}"/>
              </a:ext>
            </a:extLst>
          </p:cNvPr>
          <p:cNvSpPr/>
          <p:nvPr/>
        </p:nvSpPr>
        <p:spPr>
          <a:xfrm>
            <a:off x="4235757" y="3735486"/>
            <a:ext cx="37886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Daniel López Vicuña</a:t>
            </a:r>
          </a:p>
          <a:p>
            <a:pPr algn="ctr"/>
            <a:r>
              <a:rPr lang="es-MX" sz="2000" dirty="0">
                <a:solidFill>
                  <a:schemeClr val="bg2">
                    <a:lumMod val="25000"/>
                  </a:schemeClr>
                </a:solidFill>
                <a:latin typeface="Times" panose="02020603050405020304" pitchFamily="18" charset="0"/>
              </a:rPr>
              <a:t>daniel.lopez@semarnat.gob.mx</a:t>
            </a:r>
          </a:p>
        </p:txBody>
      </p:sp>
    </p:spTree>
    <p:extLst>
      <p:ext uri="{BB962C8B-B14F-4D97-AF65-F5344CB8AC3E}">
        <p14:creationId xmlns:p14="http://schemas.microsoft.com/office/powerpoint/2010/main" val="1627201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2A166D51-491A-43AE-84CC-7F603AAA9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230" y="746201"/>
            <a:ext cx="3838236" cy="5520374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18720C67-F272-4B0C-8457-4B277FA67A55}"/>
              </a:ext>
            </a:extLst>
          </p:cNvPr>
          <p:cNvSpPr txBox="1"/>
          <p:nvPr/>
        </p:nvSpPr>
        <p:spPr>
          <a:xfrm>
            <a:off x="5136082" y="4227841"/>
            <a:ext cx="59142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/>
              <a:t>CUARTA. “EL EJECUTIVO ESTATAL” </a:t>
            </a:r>
            <a:r>
              <a:rPr lang="es-MX" dirty="0"/>
              <a:t> se compromete a realizar las gestiones necesarias para que los </a:t>
            </a:r>
            <a:r>
              <a:rPr lang="es-MX" u="sng" dirty="0">
                <a:solidFill>
                  <a:srgbClr val="FF0000"/>
                </a:solidFill>
              </a:rPr>
              <a:t>Municipios</a:t>
            </a:r>
            <a:r>
              <a:rPr lang="es-MX" dirty="0"/>
              <a:t> encargados de implementar alguna de las medidas establecidas en el </a:t>
            </a:r>
            <a:r>
              <a:rPr lang="es-MX" b="1" dirty="0"/>
              <a:t> “PROAIRE”, </a:t>
            </a:r>
            <a:r>
              <a:rPr lang="es-MX" u="sng" dirty="0">
                <a:solidFill>
                  <a:srgbClr val="FF0000"/>
                </a:solidFill>
              </a:rPr>
              <a:t>se adhieran al presente Convenio </a:t>
            </a:r>
            <a:r>
              <a:rPr lang="es-MX" dirty="0"/>
              <a:t>mediante la suscripción de una adenda al mismo, previo acuerdo de </a:t>
            </a:r>
            <a:r>
              <a:rPr lang="es-MX" b="1" dirty="0"/>
              <a:t>“LAS PARTES”.</a:t>
            </a:r>
            <a:r>
              <a:rPr lang="es-MX" dirty="0"/>
              <a:t> </a:t>
            </a:r>
            <a:endParaRPr lang="es-MX" b="1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65277BE0-DBFB-4FBC-A383-330B75E6B24F}"/>
              </a:ext>
            </a:extLst>
          </p:cNvPr>
          <p:cNvSpPr txBox="1"/>
          <p:nvPr/>
        </p:nvSpPr>
        <p:spPr>
          <a:xfrm>
            <a:off x="5136082" y="997871"/>
            <a:ext cx="59142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/>
              <a:t>TERCERA. </a:t>
            </a:r>
            <a:r>
              <a:rPr lang="es-MX" dirty="0"/>
              <a:t>Para el seguimiento y evaluación del </a:t>
            </a:r>
            <a:r>
              <a:rPr lang="es-MX" b="1" dirty="0"/>
              <a:t>“ProAire”, </a:t>
            </a:r>
            <a:r>
              <a:rPr lang="es-MX" dirty="0"/>
              <a:t>se </a:t>
            </a:r>
            <a:r>
              <a:rPr lang="es-MX" u="sng" dirty="0">
                <a:solidFill>
                  <a:srgbClr val="FF0000"/>
                </a:solidFill>
              </a:rPr>
              <a:t>constituirá el Comité Núcleo de Seguimiento y Evaluación </a:t>
            </a:r>
            <a:r>
              <a:rPr lang="es-MX" dirty="0"/>
              <a:t>del Programa de Gestión de la Calidad del Aire en el Estado de … conformado por un representante de cada una de las </a:t>
            </a:r>
            <a:r>
              <a:rPr lang="es-MX" b="1" dirty="0"/>
              <a:t>“LAS PARTES” </a:t>
            </a:r>
            <a:r>
              <a:rPr lang="es-MX" dirty="0"/>
              <a:t>que suscriben en presente Convenio, quienes deberán ser designados, según sea el caso, por los titulares de las Dependencias y Entidades correspondientes y, en su caso, por el Presidente Municipal que corresponda a cada Municipio. </a:t>
            </a:r>
          </a:p>
        </p:txBody>
      </p:sp>
    </p:spTree>
    <p:extLst>
      <p:ext uri="{BB962C8B-B14F-4D97-AF65-F5344CB8AC3E}">
        <p14:creationId xmlns:p14="http://schemas.microsoft.com/office/powerpoint/2010/main" val="2378448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B06FB29B-1380-4FEB-986B-3493DB830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2456" y="2856662"/>
            <a:ext cx="3212983" cy="114713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166C4E8-67BA-4C3E-A433-B6518AE1A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421" y="281236"/>
            <a:ext cx="3347906" cy="691888"/>
          </a:xfrm>
        </p:spPr>
        <p:txBody>
          <a:bodyPr>
            <a:normAutofit fontScale="90000"/>
          </a:bodyPr>
          <a:lstStyle/>
          <a:p>
            <a:r>
              <a:rPr lang="es-MX" b="1"/>
              <a:t>Comité Núcleo </a:t>
            </a:r>
            <a:endParaRPr lang="es-MX" b="1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xmlns="" id="{F39B9CA9-99BC-4F37-84BD-575D887C04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7103451"/>
              </p:ext>
            </p:extLst>
          </p:nvPr>
        </p:nvGraphicFramePr>
        <p:xfrm>
          <a:off x="6535965" y="882272"/>
          <a:ext cx="6265966" cy="4390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xmlns="" id="{ED7A41AF-4772-4C1B-8245-FFEC9D0F9A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4394120"/>
              </p:ext>
            </p:extLst>
          </p:nvPr>
        </p:nvGraphicFramePr>
        <p:xfrm>
          <a:off x="268448" y="981514"/>
          <a:ext cx="6038209" cy="5093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Flecha: hacia abajo 8">
            <a:hlinkClick r:id="rId13" action="ppaction://hlinksldjump"/>
            <a:extLst>
              <a:ext uri="{FF2B5EF4-FFF2-40B4-BE49-F238E27FC236}">
                <a16:creationId xmlns:a16="http://schemas.microsoft.com/office/drawing/2014/main" xmlns="" id="{E0C545C7-3F36-41D2-A8F2-7D6647353A6C}"/>
              </a:ext>
            </a:extLst>
          </p:cNvPr>
          <p:cNvSpPr/>
          <p:nvPr/>
        </p:nvSpPr>
        <p:spPr>
          <a:xfrm rot="16200000">
            <a:off x="5979456" y="2585104"/>
            <a:ext cx="982766" cy="2187722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MX" dirty="0"/>
              <a:t>Organización</a:t>
            </a:r>
          </a:p>
        </p:txBody>
      </p:sp>
    </p:spTree>
    <p:extLst>
      <p:ext uri="{BB962C8B-B14F-4D97-AF65-F5344CB8AC3E}">
        <p14:creationId xmlns:p14="http://schemas.microsoft.com/office/powerpoint/2010/main" val="2467005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>
            <a:extLst>
              <a:ext uri="{FF2B5EF4-FFF2-40B4-BE49-F238E27FC236}">
                <a16:creationId xmlns:a16="http://schemas.microsoft.com/office/drawing/2014/main" xmlns="" id="{66866672-6FA4-4D32-83AF-84D92F01D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186" y="202755"/>
            <a:ext cx="10322709" cy="805649"/>
          </a:xfrm>
        </p:spPr>
        <p:txBody>
          <a:bodyPr>
            <a:normAutofit/>
          </a:bodyPr>
          <a:lstStyle/>
          <a:p>
            <a:r>
              <a:rPr lang="es-MX" b="1" dirty="0"/>
              <a:t>Identificación de Jurisdicción de Medidas</a:t>
            </a: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xmlns="" id="{8009686E-8667-4663-ABDF-5310BCB450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0625388"/>
              </p:ext>
            </p:extLst>
          </p:nvPr>
        </p:nvGraphicFramePr>
        <p:xfrm>
          <a:off x="5746459" y="1008404"/>
          <a:ext cx="6704842" cy="5381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xmlns="" id="{2A60C5C8-9E49-4F87-9A7A-2BE59AB125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6698564"/>
              </p:ext>
            </p:extLst>
          </p:nvPr>
        </p:nvGraphicFramePr>
        <p:xfrm>
          <a:off x="-260148" y="811263"/>
          <a:ext cx="5729770" cy="5438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4" name="Rectángulo: esquinas redondeadas 13">
            <a:extLst>
              <a:ext uri="{FF2B5EF4-FFF2-40B4-BE49-F238E27FC236}">
                <a16:creationId xmlns:a16="http://schemas.microsoft.com/office/drawing/2014/main" xmlns="" id="{5F655055-9A8C-450E-95E2-B7120E8B77AB}"/>
              </a:ext>
            </a:extLst>
          </p:cNvPr>
          <p:cNvSpPr/>
          <p:nvPr/>
        </p:nvSpPr>
        <p:spPr>
          <a:xfrm>
            <a:off x="434016" y="5387458"/>
            <a:ext cx="1663232" cy="7508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Medida Estatal</a:t>
            </a: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xmlns="" id="{11F00FDF-E7C5-4206-A4DF-24FF45AE1C72}"/>
              </a:ext>
            </a:extLst>
          </p:cNvPr>
          <p:cNvSpPr/>
          <p:nvPr/>
        </p:nvSpPr>
        <p:spPr>
          <a:xfrm>
            <a:off x="10366583" y="5639128"/>
            <a:ext cx="1663232" cy="7508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Medida Federal/Estatal</a:t>
            </a:r>
          </a:p>
        </p:txBody>
      </p:sp>
    </p:spTree>
    <p:extLst>
      <p:ext uri="{BB962C8B-B14F-4D97-AF65-F5344CB8AC3E}">
        <p14:creationId xmlns:p14="http://schemas.microsoft.com/office/powerpoint/2010/main" val="2483251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>
            <a:extLst>
              <a:ext uri="{FF2B5EF4-FFF2-40B4-BE49-F238E27FC236}">
                <a16:creationId xmlns:a16="http://schemas.microsoft.com/office/drawing/2014/main" xmlns="" id="{66866672-6FA4-4D32-83AF-84D92F01D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186" y="202755"/>
            <a:ext cx="10322709" cy="805649"/>
          </a:xfrm>
        </p:spPr>
        <p:txBody>
          <a:bodyPr>
            <a:normAutofit/>
          </a:bodyPr>
          <a:lstStyle/>
          <a:p>
            <a:r>
              <a:rPr lang="es-MX" b="1" dirty="0"/>
              <a:t>Identificación de Actores</a:t>
            </a: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xmlns="" id="{8009686E-8667-4663-ABDF-5310BCB450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8260489"/>
              </p:ext>
            </p:extLst>
          </p:nvPr>
        </p:nvGraphicFramePr>
        <p:xfrm>
          <a:off x="2231472" y="394283"/>
          <a:ext cx="7482979" cy="6396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xmlns="" id="{11F00FDF-E7C5-4206-A4DF-24FF45AE1C72}"/>
              </a:ext>
            </a:extLst>
          </p:cNvPr>
          <p:cNvSpPr/>
          <p:nvPr/>
        </p:nvSpPr>
        <p:spPr>
          <a:xfrm>
            <a:off x="10105385" y="899348"/>
            <a:ext cx="1663232" cy="7508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Medida Federal/Estatal</a:t>
            </a:r>
          </a:p>
        </p:txBody>
      </p:sp>
    </p:spTree>
    <p:extLst>
      <p:ext uri="{BB962C8B-B14F-4D97-AF65-F5344CB8AC3E}">
        <p14:creationId xmlns:p14="http://schemas.microsoft.com/office/powerpoint/2010/main" val="573834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xmlns="" id="{88FD06B1-7C6D-4082-9A02-26393981C0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532656"/>
              </p:ext>
            </p:extLst>
          </p:nvPr>
        </p:nvGraphicFramePr>
        <p:xfrm>
          <a:off x="0" y="0"/>
          <a:ext cx="12192001" cy="7009100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1623470">
                  <a:extLst>
                    <a:ext uri="{9D8B030D-6E8A-4147-A177-3AD203B41FA5}">
                      <a16:colId xmlns:a16="http://schemas.microsoft.com/office/drawing/2014/main" xmlns="" val="1231655926"/>
                    </a:ext>
                  </a:extLst>
                </a:gridCol>
                <a:gridCol w="1694515">
                  <a:extLst>
                    <a:ext uri="{9D8B030D-6E8A-4147-A177-3AD203B41FA5}">
                      <a16:colId xmlns:a16="http://schemas.microsoft.com/office/drawing/2014/main" xmlns="" val="1119762957"/>
                    </a:ext>
                  </a:extLst>
                </a:gridCol>
                <a:gridCol w="1677941">
                  <a:extLst>
                    <a:ext uri="{9D8B030D-6E8A-4147-A177-3AD203B41FA5}">
                      <a16:colId xmlns:a16="http://schemas.microsoft.com/office/drawing/2014/main" xmlns="" val="4133013322"/>
                    </a:ext>
                  </a:extLst>
                </a:gridCol>
                <a:gridCol w="1510973">
                  <a:extLst>
                    <a:ext uri="{9D8B030D-6E8A-4147-A177-3AD203B41FA5}">
                      <a16:colId xmlns:a16="http://schemas.microsoft.com/office/drawing/2014/main" xmlns="" val="1353202631"/>
                    </a:ext>
                  </a:extLst>
                </a:gridCol>
                <a:gridCol w="1677941">
                  <a:extLst>
                    <a:ext uri="{9D8B030D-6E8A-4147-A177-3AD203B41FA5}">
                      <a16:colId xmlns:a16="http://schemas.microsoft.com/office/drawing/2014/main" xmlns="" val="539221161"/>
                    </a:ext>
                  </a:extLst>
                </a:gridCol>
                <a:gridCol w="4007161">
                  <a:extLst>
                    <a:ext uri="{9D8B030D-6E8A-4147-A177-3AD203B41FA5}">
                      <a16:colId xmlns:a16="http://schemas.microsoft.com/office/drawing/2014/main" xmlns="" val="2845614548"/>
                    </a:ext>
                  </a:extLst>
                </a:gridCol>
              </a:tblGrid>
              <a:tr h="2228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Estrategia ProAire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  <a:endParaRPr lang="es-MX" sz="1600" b="1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Medida</a:t>
                      </a:r>
                      <a:endParaRPr lang="es-MX" sz="1600" b="1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Acción</a:t>
                      </a:r>
                      <a:endParaRPr lang="es-MX" sz="1600" b="1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Competencia</a:t>
                      </a:r>
                      <a:endParaRPr lang="es-MX" sz="1600" b="1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Principal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Responsable 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Datos De Contacto</a:t>
                      </a:r>
                      <a:endParaRPr lang="es-MX" sz="1600" b="1" dirty="0">
                        <a:solidFill>
                          <a:srgbClr val="365F9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extLst>
                  <a:ext uri="{0D108BD9-81ED-4DB2-BD59-A6C34878D82A}">
                    <a16:rowId xmlns:a16="http://schemas.microsoft.com/office/drawing/2014/main" xmlns="" val="1449252491"/>
                  </a:ext>
                </a:extLst>
              </a:tr>
              <a:tr h="3678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ESTRATEGIA I</a:t>
                      </a:r>
                      <a:endParaRPr lang="es-MX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REDUCCIÓN DE EMISIONES PROVENIENTES DE FUENTES MÓVILES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83068444"/>
                  </a:ext>
                </a:extLst>
              </a:tr>
              <a:tr h="5439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Medida 1</a:t>
                      </a: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Fortalecer el programa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obligatorio de verificación vehicular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(POVV)</a:t>
                      </a: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1.5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Programa de Verificación Vehicular Armonizado</a:t>
                      </a: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Estatal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Federal</a:t>
                      </a: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s-MX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SEMARNATH</a:t>
                      </a:r>
                      <a:endParaRPr lang="es-MX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CAME</a:t>
                      </a: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Delegado de SEMARNAT.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Federico Vera </a:t>
                      </a:r>
                      <a:r>
                        <a:rPr lang="es-MX" sz="1400" dirty="0" err="1">
                          <a:effectLst/>
                        </a:rPr>
                        <a:t>Copca</a:t>
                      </a:r>
                      <a:endParaRPr lang="es-MX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(771)7190611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u="sng" dirty="0">
                          <a:effectLst/>
                          <a:hlinkClick r:id="rId2"/>
                        </a:rPr>
                        <a:t>federico.vera@hidalgo.semarnat.gob.mx</a:t>
                      </a:r>
                      <a:r>
                        <a:rPr lang="es-MX" sz="1400" u="none" strike="noStrike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SEMARNATH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Secretario C.P. BENJAMÍN RICO MORENO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 (771) 713 33 94, 714 50 87, 714 75 36 </a:t>
                      </a:r>
                      <a:r>
                        <a:rPr lang="es-MX" sz="1400" u="sng" dirty="0">
                          <a:effectLst/>
                          <a:hlinkClick r:id="rId3"/>
                        </a:rPr>
                        <a:t>medio.ambiente@hidalgo.gob.mx</a:t>
                      </a:r>
                      <a:endParaRPr lang="es-MX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u="none" strike="noStrike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SEMARNATH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Director. RICARDO MUÑIZ RODRÍGUEZ (Dirección de Gestión de Calidad del Aire)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71-71410 56 o 7145087 ext. 174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u="sng" dirty="0">
                          <a:effectLst/>
                          <a:hlinkClick r:id="rId3"/>
                        </a:rPr>
                        <a:t>medio.ambiente@hidalgo.gob.mx</a:t>
                      </a:r>
                      <a:r>
                        <a:rPr lang="es-MX" sz="1400" dirty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CAME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Coordinador Ejecutivo de la Comisión Ambiental de la Megalópolis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Martín Gutiérrez Lacayo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Teléfono: 54900900 ext. 12389, 12368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400" dirty="0">
                          <a:effectLst/>
                        </a:rPr>
                        <a:t> </a:t>
                      </a:r>
                      <a:endParaRPr lang="es-MX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164" marR="46164" marT="0" marB="0" anchor="ctr"/>
                </a:tc>
                <a:extLst>
                  <a:ext uri="{0D108BD9-81ED-4DB2-BD59-A6C34878D82A}">
                    <a16:rowId xmlns:a16="http://schemas.microsoft.com/office/drawing/2014/main" xmlns="" val="2289758489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344D5BFE-EE39-42EC-8137-33768462BAB5}"/>
              </a:ext>
            </a:extLst>
          </p:cNvPr>
          <p:cNvSpPr/>
          <p:nvPr/>
        </p:nvSpPr>
        <p:spPr>
          <a:xfrm>
            <a:off x="8254767" y="3892492"/>
            <a:ext cx="3875714" cy="1317071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xmlns="" id="{25A75488-4658-4B48-98C1-FEFC2C2BFB44}"/>
              </a:ext>
            </a:extLst>
          </p:cNvPr>
          <p:cNvSpPr/>
          <p:nvPr/>
        </p:nvSpPr>
        <p:spPr>
          <a:xfrm>
            <a:off x="8254767" y="5377343"/>
            <a:ext cx="3875714" cy="1312204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E7D543CE-056D-4153-8C32-9DD35123001F}"/>
              </a:ext>
            </a:extLst>
          </p:cNvPr>
          <p:cNvSpPr/>
          <p:nvPr/>
        </p:nvSpPr>
        <p:spPr>
          <a:xfrm>
            <a:off x="5159229" y="3984771"/>
            <a:ext cx="1199626" cy="30200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1025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1328D03-44BE-4FAD-91A6-2B5B87013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10" y="0"/>
            <a:ext cx="4463642" cy="1325563"/>
          </a:xfrm>
        </p:spPr>
        <p:txBody>
          <a:bodyPr/>
          <a:lstStyle/>
          <a:p>
            <a:r>
              <a:rPr lang="es-MX" b="1" dirty="0"/>
              <a:t>¿Cómo participan?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FEE9247A-9469-4891-9F5C-8AB811D23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090" y="1179673"/>
            <a:ext cx="10515600" cy="1060188"/>
          </a:xfrm>
        </p:spPr>
        <p:txBody>
          <a:bodyPr/>
          <a:lstStyle/>
          <a:p>
            <a:r>
              <a:rPr lang="es-MX" dirty="0"/>
              <a:t>Para cada medida y acción se tiene un Responsable y/o Participante que será quien organice, gestione o ejecute.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xmlns="" id="{CBD86FDA-E453-4C58-9B44-DF69D39F84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6615760"/>
              </p:ext>
            </p:extLst>
          </p:nvPr>
        </p:nvGraphicFramePr>
        <p:xfrm>
          <a:off x="1478326" y="2336537"/>
          <a:ext cx="10601821" cy="3913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0286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Marcador de contenido 5">
            <a:extLst>
              <a:ext uri="{FF2B5EF4-FFF2-40B4-BE49-F238E27FC236}">
                <a16:creationId xmlns:a16="http://schemas.microsoft.com/office/drawing/2014/main" xmlns="" id="{21C91556-4286-48ED-B671-1C8FEC03F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32" y="1064575"/>
            <a:ext cx="3026664" cy="2292697"/>
          </a:xfrm>
          <a:prstGeom prst="rect">
            <a:avLst/>
          </a:prstGeom>
          <a:effectLst/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DBC626A0-C58B-47C0-AAB5-BC116866E1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1496" y="989901"/>
            <a:ext cx="8551102" cy="54299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F2ABCBA-0866-47E6-809D-BA9A0C303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7326"/>
            <a:ext cx="12192000" cy="977249"/>
          </a:xfrm>
          <a:prstGeom prst="ellipse">
            <a:avLst/>
          </a:prstGeom>
        </p:spPr>
        <p:txBody>
          <a:bodyPr vert="horz" lIns="91440" tIns="45720" rIns="91440" bIns="45720" rtlCol="0">
            <a:normAutofit fontScale="90000"/>
          </a:bodyPr>
          <a:lstStyle/>
          <a:p>
            <a:r>
              <a:rPr lang="en-US" sz="3700" b="1" dirty="0" err="1"/>
              <a:t>Establecer</a:t>
            </a:r>
            <a:r>
              <a:rPr lang="en-US" sz="3700" b="1" dirty="0"/>
              <a:t> </a:t>
            </a:r>
            <a:r>
              <a:rPr lang="en-US" sz="3700" b="1" dirty="0" err="1"/>
              <a:t>acuerdos</a:t>
            </a:r>
            <a:r>
              <a:rPr lang="en-US" sz="3700" b="1" dirty="0"/>
              <a:t> y </a:t>
            </a:r>
            <a:r>
              <a:rPr lang="en-US" sz="3700" b="1" dirty="0" err="1"/>
              <a:t>lineamientos</a:t>
            </a:r>
            <a:r>
              <a:rPr lang="en-US" sz="3700" b="1" dirty="0"/>
              <a:t> de </a:t>
            </a:r>
            <a:r>
              <a:rPr lang="en-US" sz="3700" b="1" dirty="0" err="1"/>
              <a:t>validación</a:t>
            </a:r>
            <a:r>
              <a:rPr lang="en-US" sz="3700" b="1" dirty="0"/>
              <a:t> de </a:t>
            </a:r>
            <a:r>
              <a:rPr lang="en-US" sz="3700" b="1" dirty="0" err="1"/>
              <a:t>información</a:t>
            </a:r>
            <a:endParaRPr lang="en-US" sz="3700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011137E6-AFA3-4725-AEEB-DBCD67423D5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750" b="90000" l="10000" r="90000">
                        <a14:foregroundMark x1="28509" y1="7000" x2="39123" y2="9250"/>
                        <a14:foregroundMark x1="39123" y1="9250" x2="43772" y2="8500"/>
                        <a14:foregroundMark x1="43772" y1="8500" x2="44211" y2="9000"/>
                        <a14:foregroundMark x1="52982" y1="6750" x2="51053" y2="7000"/>
                        <a14:foregroundMark x1="45175" y1="72250" x2="41053" y2="77500"/>
                        <a14:foregroundMark x1="41053" y1="77500" x2="28158" y2="76250"/>
                        <a14:foregroundMark x1="45351" y1="74500" x2="41140" y2="79000"/>
                        <a14:foregroundMark x1="41140" y1="79000" x2="29912" y2="78500"/>
                      </a14:backgroundRemoval>
                    </a14:imgEffect>
                  </a14:imgLayer>
                </a14:imgProps>
              </a:ext>
            </a:extLst>
          </a:blip>
          <a:srcRect l="20562" r="17378"/>
          <a:stretch/>
        </p:blipFill>
        <p:spPr>
          <a:xfrm>
            <a:off x="224950" y="4334521"/>
            <a:ext cx="3330430" cy="188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80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1833</TotalTime>
  <Words>736</Words>
  <Application>Microsoft Office PowerPoint</Application>
  <PresentationFormat>Panorámica</PresentationFormat>
  <Paragraphs>205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1" baseType="lpstr">
      <vt:lpstr>Arial</vt:lpstr>
      <vt:lpstr>Arial Narrow</vt:lpstr>
      <vt:lpstr>Calibri</vt:lpstr>
      <vt:lpstr>Calibri Light</vt:lpstr>
      <vt:lpstr>Times</vt:lpstr>
      <vt:lpstr>Times New Roman</vt:lpstr>
      <vt:lpstr>Trebuchet MS</vt:lpstr>
      <vt:lpstr>Office Theme</vt:lpstr>
      <vt:lpstr>Organización para llegar a la Metodología de S&amp;E</vt:lpstr>
      <vt:lpstr>Presentación de PowerPoint</vt:lpstr>
      <vt:lpstr>Presentación de PowerPoint</vt:lpstr>
      <vt:lpstr>Comité Núcleo </vt:lpstr>
      <vt:lpstr>Identificación de Jurisdicción de Medidas</vt:lpstr>
      <vt:lpstr>Identificación de Actores</vt:lpstr>
      <vt:lpstr>Presentación de PowerPoint</vt:lpstr>
      <vt:lpstr>¿Cómo participan?</vt:lpstr>
      <vt:lpstr>Establecer acuerdos y lineamientos de validación de información</vt:lpstr>
      <vt:lpstr>Establecer periodo de Evaluación</vt:lpstr>
      <vt:lpstr>Presentación de PowerPoint</vt:lpstr>
      <vt:lpstr>Informe de Evaluación</vt:lpstr>
      <vt:lpstr>I. Índice</vt:lpstr>
      <vt:lpstr>II. Presentación</vt:lpstr>
      <vt:lpstr>III. Introducción</vt:lpstr>
      <vt:lpstr>IV. Desarrollo</vt:lpstr>
      <vt:lpstr>V. Estatus global del Proaire</vt:lpstr>
      <vt:lpstr>VI. Seguimiento y evaluación</vt:lpstr>
      <vt:lpstr>Industria del vidrio</vt:lpstr>
      <vt:lpstr>Industria del vidrio</vt:lpstr>
      <vt:lpstr>Industria del vidrio</vt:lpstr>
      <vt:lpstr>Presentación de PowerPoint</vt:lpstr>
      <vt:lpstr>¡Muchas gracias!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Organización para llegar a la Metodología de S&amp;E</dc:title>
  <dc:creator>Sulem Esmeralda González Oliva</dc:creator>
  <cp:lastModifiedBy>HP</cp:lastModifiedBy>
  <cp:revision>47</cp:revision>
  <dcterms:created xsi:type="dcterms:W3CDTF">2018-04-04T16:31:43Z</dcterms:created>
  <dcterms:modified xsi:type="dcterms:W3CDTF">2018-04-16T16:34:20Z</dcterms:modified>
</cp:coreProperties>
</file>